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3F9848E-996F-425F-9FCE-0C5E81E8B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F2FC22B5-D702-426C-BF29-4F82EC340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0ECA404-5DD3-406B-8279-7E0F45525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E5CDEA0-40CF-4F27-B14D-5D4455A2D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2694B38-5DF0-49EB-9A7A-DF23273F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818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844FE00-9D58-49DC-9B23-644B3C5B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6C211A80-D410-4EBE-B896-6A99FBCD9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38D7670-E79E-4890-A5DE-2238B66F4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869F706-B196-4591-9D17-165E66B8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06260D0-D7E6-4E62-BBC3-3019FE79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61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90EB3B4E-A829-4C4E-8989-7207A7D92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E899D07F-2523-4286-9510-D15E6A146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C85F428-A96A-4110-B382-B17267EC7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D5BF66D-F9CD-4032-A11D-DF927E47A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1A1E93A-60A5-485B-9E36-5F29CF4F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61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3ABD342-3906-46B4-B735-364AF4633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B88B7C13-1B50-4D1E-8F7A-561563B64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0CDC4F1-B3A6-4B21-92A7-172B68C7B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F67992A-A9A1-4C18-8B87-9964E6B3F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D409FE2-01FD-4479-9DFE-FCC0B9F1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45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4ED88C7-C4A1-45C1-B283-8C793D8FB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B2BB77DB-7799-490B-9777-A1FCA717F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B8190FC-0833-4B5A-84EC-7095BC8F0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0045396-45B8-426A-86B9-8C36B4DFE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C926909-50A7-4FE0-8DD9-24FBBC699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97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68FE29D-A716-4FBA-8E01-1EAC28597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0CB26962-1B75-4A42-9415-E7A34B820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2A8AFB0D-C112-44E1-AD13-9DA7523DE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A963F578-0E6E-494E-BFC2-5B06E695D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A49A016F-6A4B-4B7D-BA84-EC1139AC1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46D0E086-8BF5-4ABA-A47B-81D46F0DD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3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7F2ED1A-F5A1-43F8-B59C-76DDCDFA4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3613CF0-9AC9-4573-AF8E-50D07C331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9DD83BCA-E3CD-407D-9113-7F82DB534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CC63E83B-5A43-4FC7-A432-0CB8A3E9A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65939813-75E1-4BF1-B3F7-A0C53D566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79B628D4-F860-48C4-B4A6-DA0D22D65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40DC4C2D-A9C8-4D66-AD5E-6FDFE8B9E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5A8E6CF6-9C36-4D02-B2A3-DCCF7727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37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BD595E1-1209-4389-97A0-FE0F8C8B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55CE1773-FDB4-4F98-BBFA-0F9BD30B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AAEA4E9C-AFD5-4E32-B2C2-223840456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373C4995-02D8-4D1F-A2B2-E5CC067E6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B0B130FC-608E-4E73-88A4-6E6A3CCB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268F5973-4022-479D-ADCB-E71379577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D3FFB31-EE4C-4CAB-A395-98A77F8C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9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283DAD-C4C9-4E4B-B653-929F9E003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CDA667C-C3C6-47B9-96A3-9C950250D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0DAC97F1-C075-44D4-B59D-25C165BED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4BD56842-C095-44A7-96D4-5236E2A7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74B06A1B-6904-47BD-B1E4-FECA650FD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F8752410-8B73-4931-88C1-202E12704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44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CAFA443-C5C4-45F7-B159-8167D38C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0881CA46-2365-434B-A292-270AB2E94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65CBD083-DF5F-4A80-8107-7544423CD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8F7D61B0-CE83-487C-AEA5-D7CAF8D3D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766046B1-1F71-4209-9E32-A5AA3823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CA79FA98-E8FE-4167-95E3-6DCF04F5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58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A8C8C33A-59F5-492E-8CF1-BB654A78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9962DD0-287E-4AC3-A5A3-4277BC494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AC67CEF-263E-4680-8D22-ED9916628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E21E3-43E2-4A97-BE28-A41FA596689B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DF11BDA-978B-4B92-83FD-576819564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391A3B9-196C-43B5-BEB9-AB46BD040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1186D-4B5B-4FAA-9DBC-A2B867516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5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7" name="コネクタ: カギ線 286">
            <a:extLst>
              <a:ext uri="{FF2B5EF4-FFF2-40B4-BE49-F238E27FC236}">
                <a16:creationId xmlns:a16="http://schemas.microsoft.com/office/drawing/2014/main" xmlns="" id="{6768A5F6-45AB-4160-833A-37B31B1C4414}"/>
              </a:ext>
            </a:extLst>
          </p:cNvPr>
          <p:cNvCxnSpPr>
            <a:cxnSpLocks/>
          </p:cNvCxnSpPr>
          <p:nvPr/>
        </p:nvCxnSpPr>
        <p:spPr>
          <a:xfrm>
            <a:off x="4637601" y="2382732"/>
            <a:ext cx="3092300" cy="1363289"/>
          </a:xfrm>
          <a:prstGeom prst="bentConnector3">
            <a:avLst>
              <a:gd name="adj1" fmla="val 3948"/>
            </a:avLst>
          </a:prstGeom>
          <a:ln w="2413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直線コネクタ 402">
            <a:extLst>
              <a:ext uri="{FF2B5EF4-FFF2-40B4-BE49-F238E27FC236}">
                <a16:creationId xmlns:a16="http://schemas.microsoft.com/office/drawing/2014/main" xmlns="" id="{BE10357C-48E5-47CC-8FD7-9DB8779A4DD3}"/>
              </a:ext>
            </a:extLst>
          </p:cNvPr>
          <p:cNvCxnSpPr>
            <a:cxnSpLocks/>
          </p:cNvCxnSpPr>
          <p:nvPr/>
        </p:nvCxnSpPr>
        <p:spPr>
          <a:xfrm flipH="1">
            <a:off x="1130180" y="4161555"/>
            <a:ext cx="565487" cy="0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直線コネクタ 312">
            <a:extLst>
              <a:ext uri="{FF2B5EF4-FFF2-40B4-BE49-F238E27FC236}">
                <a16:creationId xmlns:a16="http://schemas.microsoft.com/office/drawing/2014/main" xmlns="" id="{3B3FD615-07C1-4E85-A241-C40560198368}"/>
              </a:ext>
            </a:extLst>
          </p:cNvPr>
          <p:cNvCxnSpPr>
            <a:cxnSpLocks/>
          </p:cNvCxnSpPr>
          <p:nvPr/>
        </p:nvCxnSpPr>
        <p:spPr>
          <a:xfrm flipV="1">
            <a:off x="3874109" y="2305498"/>
            <a:ext cx="4708125" cy="7439"/>
          </a:xfrm>
          <a:prstGeom prst="line">
            <a:avLst/>
          </a:prstGeom>
          <a:ln w="3810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xmlns="" id="{229E145F-5A7C-4B1C-8C4C-05C8F801BA66}"/>
              </a:ext>
            </a:extLst>
          </p:cNvPr>
          <p:cNvSpPr/>
          <p:nvPr/>
        </p:nvSpPr>
        <p:spPr>
          <a:xfrm rot="21600000">
            <a:off x="8408131" y="3955883"/>
            <a:ext cx="2285798" cy="8260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xmlns="" id="{69125294-D9A9-4804-B74F-ABF764960EF5}"/>
              </a:ext>
            </a:extLst>
          </p:cNvPr>
          <p:cNvSpPr/>
          <p:nvPr/>
        </p:nvSpPr>
        <p:spPr>
          <a:xfrm>
            <a:off x="2169632" y="3026493"/>
            <a:ext cx="2337258" cy="17346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到着ターミナル</a:t>
            </a:r>
            <a:endParaRPr kumimoji="1" lang="en-US" altLang="ja-JP" sz="1600" dirty="0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エリア</a:t>
            </a:r>
            <a:endParaRPr kumimoji="1" lang="ja-JP" altLang="en-US" sz="1600" dirty="0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4" name="四角形: 角を丸くする 213">
            <a:extLst>
              <a:ext uri="{FF2B5EF4-FFF2-40B4-BE49-F238E27FC236}">
                <a16:creationId xmlns:a16="http://schemas.microsoft.com/office/drawing/2014/main" xmlns="" id="{9F4A5B4D-C129-4EB3-9635-3F41B733C0BE}"/>
              </a:ext>
            </a:extLst>
          </p:cNvPr>
          <p:cNvSpPr/>
          <p:nvPr/>
        </p:nvSpPr>
        <p:spPr>
          <a:xfrm>
            <a:off x="4676944" y="4228385"/>
            <a:ext cx="787313" cy="5451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Gate3</a:t>
            </a:r>
            <a:endParaRPr kumimoji="1" lang="ja-JP" altLang="en-US" sz="1600" dirty="0">
              <a:solidFill>
                <a:schemeClr val="tx1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24" name="四角形: 角を丸くする 223">
            <a:extLst>
              <a:ext uri="{FF2B5EF4-FFF2-40B4-BE49-F238E27FC236}">
                <a16:creationId xmlns:a16="http://schemas.microsoft.com/office/drawing/2014/main" xmlns="" id="{C0FF88A3-C8C8-428B-A744-141CAD918685}"/>
              </a:ext>
            </a:extLst>
          </p:cNvPr>
          <p:cNvSpPr/>
          <p:nvPr/>
        </p:nvSpPr>
        <p:spPr>
          <a:xfrm>
            <a:off x="5070601" y="2530780"/>
            <a:ext cx="2436092" cy="396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土産物屋・レストラン</a:t>
            </a:r>
          </a:p>
        </p:txBody>
      </p:sp>
      <p:sp>
        <p:nvSpPr>
          <p:cNvPr id="225" name="四角形: 角を丸くする 224">
            <a:extLst>
              <a:ext uri="{FF2B5EF4-FFF2-40B4-BE49-F238E27FC236}">
                <a16:creationId xmlns:a16="http://schemas.microsoft.com/office/drawing/2014/main" xmlns="" id="{FA53EA10-CCED-4B3B-BD07-E5A34A267B2B}"/>
              </a:ext>
            </a:extLst>
          </p:cNvPr>
          <p:cNvSpPr/>
          <p:nvPr/>
        </p:nvSpPr>
        <p:spPr>
          <a:xfrm>
            <a:off x="6447191" y="1703252"/>
            <a:ext cx="1020423" cy="39423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土産物屋・レストラン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6" name="四角形: 角を丸くする 225">
            <a:extLst>
              <a:ext uri="{FF2B5EF4-FFF2-40B4-BE49-F238E27FC236}">
                <a16:creationId xmlns:a16="http://schemas.microsoft.com/office/drawing/2014/main" xmlns="" id="{BE0426FE-A100-45FB-8DB8-CC133F8A974B}"/>
              </a:ext>
            </a:extLst>
          </p:cNvPr>
          <p:cNvSpPr/>
          <p:nvPr/>
        </p:nvSpPr>
        <p:spPr>
          <a:xfrm>
            <a:off x="5002082" y="3434394"/>
            <a:ext cx="658980" cy="18767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" name="四角形: 角を丸くする 226">
            <a:extLst>
              <a:ext uri="{FF2B5EF4-FFF2-40B4-BE49-F238E27FC236}">
                <a16:creationId xmlns:a16="http://schemas.microsoft.com/office/drawing/2014/main" xmlns="" id="{D4A01E39-9AEF-4B72-9E2C-065330414079}"/>
              </a:ext>
            </a:extLst>
          </p:cNvPr>
          <p:cNvSpPr/>
          <p:nvPr/>
        </p:nvSpPr>
        <p:spPr>
          <a:xfrm>
            <a:off x="5186241" y="3862126"/>
            <a:ext cx="395439" cy="16080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四角形: 角を丸くする 236">
            <a:extLst>
              <a:ext uri="{FF2B5EF4-FFF2-40B4-BE49-F238E27FC236}">
                <a16:creationId xmlns:a16="http://schemas.microsoft.com/office/drawing/2014/main" xmlns="" id="{D36360B6-5B57-47A3-B909-A7F9D2C2A6B0}"/>
              </a:ext>
            </a:extLst>
          </p:cNvPr>
          <p:cNvSpPr/>
          <p:nvPr/>
        </p:nvSpPr>
        <p:spPr>
          <a:xfrm>
            <a:off x="3883633" y="1713789"/>
            <a:ext cx="1494279" cy="396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8" name="四角形: 角を丸くする 237">
            <a:extLst>
              <a:ext uri="{FF2B5EF4-FFF2-40B4-BE49-F238E27FC236}">
                <a16:creationId xmlns:a16="http://schemas.microsoft.com/office/drawing/2014/main" xmlns="" id="{8BD85CDE-0CFC-439F-93D3-B41C2C4DEA53}"/>
              </a:ext>
            </a:extLst>
          </p:cNvPr>
          <p:cNvSpPr/>
          <p:nvPr/>
        </p:nvSpPr>
        <p:spPr>
          <a:xfrm>
            <a:off x="7811630" y="1700961"/>
            <a:ext cx="683182" cy="396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花壇</a:t>
            </a:r>
          </a:p>
        </p:txBody>
      </p:sp>
      <p:sp>
        <p:nvSpPr>
          <p:cNvPr id="244" name="テキスト ボックス 243">
            <a:extLst>
              <a:ext uri="{FF2B5EF4-FFF2-40B4-BE49-F238E27FC236}">
                <a16:creationId xmlns:a16="http://schemas.microsoft.com/office/drawing/2014/main" xmlns="" id="{0BB29F34-5D99-414C-B7F7-1A800B214D2B}"/>
              </a:ext>
            </a:extLst>
          </p:cNvPr>
          <p:cNvSpPr txBox="1"/>
          <p:nvPr/>
        </p:nvSpPr>
        <p:spPr>
          <a:xfrm>
            <a:off x="4959394" y="4753735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国内線出発ターミナル</a:t>
            </a:r>
          </a:p>
        </p:txBody>
      </p:sp>
      <p:sp>
        <p:nvSpPr>
          <p:cNvPr id="277" name="テキスト ボックス 276">
            <a:extLst>
              <a:ext uri="{FF2B5EF4-FFF2-40B4-BE49-F238E27FC236}">
                <a16:creationId xmlns:a16="http://schemas.microsoft.com/office/drawing/2014/main" xmlns="" id="{D436BA8A-AD5B-4DD7-9F5E-FA9EDD235DF8}"/>
              </a:ext>
            </a:extLst>
          </p:cNvPr>
          <p:cNvSpPr txBox="1"/>
          <p:nvPr/>
        </p:nvSpPr>
        <p:spPr>
          <a:xfrm>
            <a:off x="8369679" y="4753596"/>
            <a:ext cx="2564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“Check In Counter”</a:t>
            </a:r>
            <a:endParaRPr kumimoji="1" lang="ja-JP" altLang="en-US" sz="2000" b="1" dirty="0">
              <a:solidFill>
                <a:srgbClr val="FF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cxnSp>
        <p:nvCxnSpPr>
          <p:cNvPr id="293" name="直線コネクタ 292">
            <a:extLst>
              <a:ext uri="{FF2B5EF4-FFF2-40B4-BE49-F238E27FC236}">
                <a16:creationId xmlns:a16="http://schemas.microsoft.com/office/drawing/2014/main" xmlns="" id="{E4B2AB1A-4064-42DE-9894-D8CA6A9F2AE0}"/>
              </a:ext>
            </a:extLst>
          </p:cNvPr>
          <p:cNvCxnSpPr>
            <a:cxnSpLocks/>
            <a:endCxn id="214" idx="0"/>
          </p:cNvCxnSpPr>
          <p:nvPr/>
        </p:nvCxnSpPr>
        <p:spPr>
          <a:xfrm>
            <a:off x="5070601" y="3754213"/>
            <a:ext cx="0" cy="474172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直線コネクタ 294">
            <a:extLst>
              <a:ext uri="{FF2B5EF4-FFF2-40B4-BE49-F238E27FC236}">
                <a16:creationId xmlns:a16="http://schemas.microsoft.com/office/drawing/2014/main" xmlns="" id="{8930B4C5-A68C-4533-ABFA-54EC22E83FAB}"/>
              </a:ext>
            </a:extLst>
          </p:cNvPr>
          <p:cNvCxnSpPr>
            <a:cxnSpLocks/>
          </p:cNvCxnSpPr>
          <p:nvPr/>
        </p:nvCxnSpPr>
        <p:spPr>
          <a:xfrm>
            <a:off x="6077649" y="3777137"/>
            <a:ext cx="0" cy="474172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直線コネクタ 295">
            <a:extLst>
              <a:ext uri="{FF2B5EF4-FFF2-40B4-BE49-F238E27FC236}">
                <a16:creationId xmlns:a16="http://schemas.microsoft.com/office/drawing/2014/main" xmlns="" id="{312384B6-51B1-4E57-9787-1C3DE1EDF116}"/>
              </a:ext>
            </a:extLst>
          </p:cNvPr>
          <p:cNvCxnSpPr>
            <a:cxnSpLocks/>
          </p:cNvCxnSpPr>
          <p:nvPr/>
        </p:nvCxnSpPr>
        <p:spPr>
          <a:xfrm>
            <a:off x="6924369" y="3814057"/>
            <a:ext cx="0" cy="474172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八角形 296">
            <a:extLst>
              <a:ext uri="{FF2B5EF4-FFF2-40B4-BE49-F238E27FC236}">
                <a16:creationId xmlns:a16="http://schemas.microsoft.com/office/drawing/2014/main" xmlns="" id="{9D6A99F5-BE67-41AD-ABF3-667C82BCE749}"/>
              </a:ext>
            </a:extLst>
          </p:cNvPr>
          <p:cNvSpPr/>
          <p:nvPr/>
        </p:nvSpPr>
        <p:spPr>
          <a:xfrm>
            <a:off x="7581678" y="3508653"/>
            <a:ext cx="510352" cy="487843"/>
          </a:xfrm>
          <a:prstGeom prst="octag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04" name="直線コネクタ 303">
            <a:extLst>
              <a:ext uri="{FF2B5EF4-FFF2-40B4-BE49-F238E27FC236}">
                <a16:creationId xmlns:a16="http://schemas.microsoft.com/office/drawing/2014/main" xmlns="" id="{AD1BDAB9-1254-4ED6-85AC-03B659C63D44}"/>
              </a:ext>
            </a:extLst>
          </p:cNvPr>
          <p:cNvCxnSpPr>
            <a:cxnSpLocks/>
          </p:cNvCxnSpPr>
          <p:nvPr/>
        </p:nvCxnSpPr>
        <p:spPr>
          <a:xfrm flipH="1">
            <a:off x="3771310" y="2550778"/>
            <a:ext cx="895891" cy="0"/>
          </a:xfrm>
          <a:prstGeom prst="line">
            <a:avLst/>
          </a:prstGeom>
          <a:ln w="1587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コネクタ: カギ線 306">
            <a:extLst>
              <a:ext uri="{FF2B5EF4-FFF2-40B4-BE49-F238E27FC236}">
                <a16:creationId xmlns:a16="http://schemas.microsoft.com/office/drawing/2014/main" xmlns="" id="{A285BD90-7C15-4634-B334-67CC1A4733FD}"/>
              </a:ext>
            </a:extLst>
          </p:cNvPr>
          <p:cNvCxnSpPr>
            <a:cxnSpLocks/>
          </p:cNvCxnSpPr>
          <p:nvPr/>
        </p:nvCxnSpPr>
        <p:spPr>
          <a:xfrm rot="5400000">
            <a:off x="1305728" y="3271168"/>
            <a:ext cx="1293385" cy="384757"/>
          </a:xfrm>
          <a:prstGeom prst="bentConnector3">
            <a:avLst>
              <a:gd name="adj1" fmla="val -814"/>
            </a:avLst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四角形: 角を丸くする 307">
            <a:extLst>
              <a:ext uri="{FF2B5EF4-FFF2-40B4-BE49-F238E27FC236}">
                <a16:creationId xmlns:a16="http://schemas.microsoft.com/office/drawing/2014/main" xmlns="" id="{5722E01F-1C6E-48C0-AAD5-B655CAD9201A}"/>
              </a:ext>
            </a:extLst>
          </p:cNvPr>
          <p:cNvSpPr/>
          <p:nvPr/>
        </p:nvSpPr>
        <p:spPr>
          <a:xfrm>
            <a:off x="668137" y="3899185"/>
            <a:ext cx="720000" cy="5451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Gate7</a:t>
            </a:r>
            <a:endParaRPr kumimoji="1" lang="ja-JP" altLang="en-US" sz="1400" dirty="0">
              <a:solidFill>
                <a:schemeClr val="tx1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09" name="テキスト ボックス 308">
            <a:extLst>
              <a:ext uri="{FF2B5EF4-FFF2-40B4-BE49-F238E27FC236}">
                <a16:creationId xmlns:a16="http://schemas.microsoft.com/office/drawing/2014/main" xmlns="" id="{5A83D341-2D02-4A1E-B767-F4D3D26B0819}"/>
              </a:ext>
            </a:extLst>
          </p:cNvPr>
          <p:cNvSpPr txBox="1"/>
          <p:nvPr/>
        </p:nvSpPr>
        <p:spPr>
          <a:xfrm>
            <a:off x="565077" y="4434518"/>
            <a:ext cx="1620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国際線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出発ターミナル</a:t>
            </a:r>
          </a:p>
        </p:txBody>
      </p:sp>
      <p:sp>
        <p:nvSpPr>
          <p:cNvPr id="231" name="四角形: 角を丸くする 230">
            <a:extLst>
              <a:ext uri="{FF2B5EF4-FFF2-40B4-BE49-F238E27FC236}">
                <a16:creationId xmlns:a16="http://schemas.microsoft.com/office/drawing/2014/main" xmlns="" id="{9CE4391A-57DE-4459-B513-EA70DAD2A55F}"/>
              </a:ext>
            </a:extLst>
          </p:cNvPr>
          <p:cNvSpPr/>
          <p:nvPr/>
        </p:nvSpPr>
        <p:spPr>
          <a:xfrm>
            <a:off x="1485206" y="3087033"/>
            <a:ext cx="667412" cy="5627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テキスト ボックス 244">
            <a:extLst>
              <a:ext uri="{FF2B5EF4-FFF2-40B4-BE49-F238E27FC236}">
                <a16:creationId xmlns:a16="http://schemas.microsoft.com/office/drawing/2014/main" xmlns="" id="{10ADF6FD-5B0A-4E84-B970-2CD7B86AE21C}"/>
              </a:ext>
            </a:extLst>
          </p:cNvPr>
          <p:cNvSpPr txBox="1"/>
          <p:nvPr/>
        </p:nvSpPr>
        <p:spPr>
          <a:xfrm>
            <a:off x="1326727" y="3160405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保安検査</a:t>
            </a:r>
            <a:endParaRPr lang="en-US" altLang="ja-JP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出国手続き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1" name="四角形: 角を丸くする 300">
            <a:extLst>
              <a:ext uri="{FF2B5EF4-FFF2-40B4-BE49-F238E27FC236}">
                <a16:creationId xmlns:a16="http://schemas.microsoft.com/office/drawing/2014/main" xmlns="" id="{221FC40E-022F-49F6-8190-19EF7B4E7ED0}"/>
              </a:ext>
            </a:extLst>
          </p:cNvPr>
          <p:cNvSpPr/>
          <p:nvPr/>
        </p:nvSpPr>
        <p:spPr>
          <a:xfrm>
            <a:off x="2168843" y="2114771"/>
            <a:ext cx="1707718" cy="87201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9" name="コネクタ: カギ線 318">
            <a:extLst>
              <a:ext uri="{FF2B5EF4-FFF2-40B4-BE49-F238E27FC236}">
                <a16:creationId xmlns:a16="http://schemas.microsoft.com/office/drawing/2014/main" xmlns="" id="{1491EFFB-E5B3-452E-AB93-56F4C0A24A08}"/>
              </a:ext>
            </a:extLst>
          </p:cNvPr>
          <p:cNvCxnSpPr>
            <a:cxnSpLocks/>
          </p:cNvCxnSpPr>
          <p:nvPr/>
        </p:nvCxnSpPr>
        <p:spPr>
          <a:xfrm>
            <a:off x="8401952" y="2590482"/>
            <a:ext cx="2701639" cy="1249907"/>
          </a:xfrm>
          <a:prstGeom prst="bentConnector3">
            <a:avLst>
              <a:gd name="adj1" fmla="val -3590"/>
            </a:avLst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楕円 324">
            <a:extLst>
              <a:ext uri="{FF2B5EF4-FFF2-40B4-BE49-F238E27FC236}">
                <a16:creationId xmlns:a16="http://schemas.microsoft.com/office/drawing/2014/main" xmlns="" id="{7F102F69-EF1C-4B74-8136-4E5991380D29}"/>
              </a:ext>
            </a:extLst>
          </p:cNvPr>
          <p:cNvSpPr>
            <a:spLocks noChangeAspect="1"/>
          </p:cNvSpPr>
          <p:nvPr/>
        </p:nvSpPr>
        <p:spPr>
          <a:xfrm>
            <a:off x="9060706" y="4032037"/>
            <a:ext cx="215866" cy="21586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i</a:t>
            </a:r>
            <a:endParaRPr kumimoji="1" lang="ja-JP" altLang="en-US" b="1" dirty="0">
              <a:solidFill>
                <a:schemeClr val="tx1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390" name="グループ化 389">
            <a:extLst>
              <a:ext uri="{FF2B5EF4-FFF2-40B4-BE49-F238E27FC236}">
                <a16:creationId xmlns:a16="http://schemas.microsoft.com/office/drawing/2014/main" xmlns="" id="{72E4D884-C0A5-4EF0-8A9F-CBB1147E1E2F}"/>
              </a:ext>
            </a:extLst>
          </p:cNvPr>
          <p:cNvGrpSpPr/>
          <p:nvPr/>
        </p:nvGrpSpPr>
        <p:grpSpPr>
          <a:xfrm>
            <a:off x="9377856" y="4403325"/>
            <a:ext cx="1236209" cy="400110"/>
            <a:chOff x="9463375" y="6441391"/>
            <a:chExt cx="1010497" cy="400110"/>
          </a:xfrm>
        </p:grpSpPr>
        <p:sp>
          <p:nvSpPr>
            <p:cNvPr id="323" name="正方形/長方形 322">
              <a:extLst>
                <a:ext uri="{FF2B5EF4-FFF2-40B4-BE49-F238E27FC236}">
                  <a16:creationId xmlns:a16="http://schemas.microsoft.com/office/drawing/2014/main" xmlns="" id="{D3955C96-0D0C-4F54-AD07-894B87E06B5E}"/>
                </a:ext>
              </a:extLst>
            </p:cNvPr>
            <p:cNvSpPr/>
            <p:nvPr/>
          </p:nvSpPr>
          <p:spPr>
            <a:xfrm>
              <a:off x="9470403" y="6500006"/>
              <a:ext cx="1003469" cy="2564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テキスト ボックス 280">
              <a:extLst>
                <a:ext uri="{FF2B5EF4-FFF2-40B4-BE49-F238E27FC236}">
                  <a16:creationId xmlns:a16="http://schemas.microsoft.com/office/drawing/2014/main" xmlns="" id="{44E78884-9518-465F-9D68-EF57EE40E39F}"/>
                </a:ext>
              </a:extLst>
            </p:cNvPr>
            <p:cNvSpPr txBox="1"/>
            <p:nvPr/>
          </p:nvSpPr>
          <p:spPr>
            <a:xfrm>
              <a:off x="9463375" y="6441391"/>
              <a:ext cx="10034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バンコク</a:t>
              </a:r>
              <a:endPara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エアウェイズ</a:t>
              </a:r>
            </a:p>
          </p:txBody>
        </p:sp>
      </p:grpSp>
      <p:sp>
        <p:nvSpPr>
          <p:cNvPr id="322" name="正方形/長方形 321">
            <a:extLst>
              <a:ext uri="{FF2B5EF4-FFF2-40B4-BE49-F238E27FC236}">
                <a16:creationId xmlns:a16="http://schemas.microsoft.com/office/drawing/2014/main" xmlns="" id="{F4284665-4113-4160-BFC7-B65D158FF194}"/>
              </a:ext>
            </a:extLst>
          </p:cNvPr>
          <p:cNvSpPr/>
          <p:nvPr/>
        </p:nvSpPr>
        <p:spPr>
          <a:xfrm>
            <a:off x="8502146" y="4462369"/>
            <a:ext cx="395762" cy="255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7" name="テキスト ボックス 326">
            <a:extLst>
              <a:ext uri="{FF2B5EF4-FFF2-40B4-BE49-F238E27FC236}">
                <a16:creationId xmlns:a16="http://schemas.microsoft.com/office/drawing/2014/main" xmlns="" id="{147F05D2-1465-4CF4-B5D3-37BE3D85C029}"/>
              </a:ext>
            </a:extLst>
          </p:cNvPr>
          <p:cNvSpPr txBox="1"/>
          <p:nvPr/>
        </p:nvSpPr>
        <p:spPr>
          <a:xfrm>
            <a:off x="8395874" y="4435778"/>
            <a:ext cx="665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シルク</a:t>
            </a:r>
            <a:endParaRPr lang="en-US" altLang="ja-JP" sz="10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エアー等</a:t>
            </a:r>
            <a:endParaRPr kumimoji="1" lang="ja-JP" altLang="en-US" sz="10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39" name="グループ化 338">
            <a:extLst>
              <a:ext uri="{FF2B5EF4-FFF2-40B4-BE49-F238E27FC236}">
                <a16:creationId xmlns:a16="http://schemas.microsoft.com/office/drawing/2014/main" xmlns="" id="{A21C0873-1C58-4308-8B19-5CDB05945BEC}"/>
              </a:ext>
            </a:extLst>
          </p:cNvPr>
          <p:cNvGrpSpPr/>
          <p:nvPr/>
        </p:nvGrpSpPr>
        <p:grpSpPr>
          <a:xfrm>
            <a:off x="8428370" y="2766944"/>
            <a:ext cx="2790754" cy="956366"/>
            <a:chOff x="8503320" y="3967678"/>
            <a:chExt cx="2790754" cy="956366"/>
          </a:xfrm>
        </p:grpSpPr>
        <p:sp>
          <p:nvSpPr>
            <p:cNvPr id="328" name="四角形: 角を丸くする 327">
              <a:extLst>
                <a:ext uri="{FF2B5EF4-FFF2-40B4-BE49-F238E27FC236}">
                  <a16:creationId xmlns:a16="http://schemas.microsoft.com/office/drawing/2014/main" xmlns="" id="{A61E4FFD-8A5D-479F-92B5-5F9117C2C9D8}"/>
                </a:ext>
              </a:extLst>
            </p:cNvPr>
            <p:cNvSpPr/>
            <p:nvPr/>
          </p:nvSpPr>
          <p:spPr>
            <a:xfrm>
              <a:off x="8503320" y="3967678"/>
              <a:ext cx="2477785" cy="95636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29" name="四角形: 角を丸くする 328">
              <a:extLst>
                <a:ext uri="{FF2B5EF4-FFF2-40B4-BE49-F238E27FC236}">
                  <a16:creationId xmlns:a16="http://schemas.microsoft.com/office/drawing/2014/main" xmlns="" id="{B08A4736-A182-4EAF-A1CF-B215372D73BF}"/>
                </a:ext>
              </a:extLst>
            </p:cNvPr>
            <p:cNvSpPr/>
            <p:nvPr/>
          </p:nvSpPr>
          <p:spPr>
            <a:xfrm>
              <a:off x="8771663" y="4292760"/>
              <a:ext cx="1493621" cy="28553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1" name="四角形: 角を丸くする 330">
              <a:extLst>
                <a:ext uri="{FF2B5EF4-FFF2-40B4-BE49-F238E27FC236}">
                  <a16:creationId xmlns:a16="http://schemas.microsoft.com/office/drawing/2014/main" xmlns="" id="{6655C70F-C979-4236-A3A8-C8B39320CCC0}"/>
                </a:ext>
              </a:extLst>
            </p:cNvPr>
            <p:cNvSpPr/>
            <p:nvPr/>
          </p:nvSpPr>
          <p:spPr>
            <a:xfrm>
              <a:off x="10547263" y="4280321"/>
              <a:ext cx="746811" cy="28553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35" name="四角形: 角を丸くする 334">
            <a:extLst>
              <a:ext uri="{FF2B5EF4-FFF2-40B4-BE49-F238E27FC236}">
                <a16:creationId xmlns:a16="http://schemas.microsoft.com/office/drawing/2014/main" xmlns="" id="{29E11845-5210-4672-940F-60D7F8F06870}"/>
              </a:ext>
            </a:extLst>
          </p:cNvPr>
          <p:cNvSpPr/>
          <p:nvPr/>
        </p:nvSpPr>
        <p:spPr>
          <a:xfrm>
            <a:off x="7558988" y="2529186"/>
            <a:ext cx="600526" cy="891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1" name="テキスト ボックス 270">
            <a:extLst>
              <a:ext uri="{FF2B5EF4-FFF2-40B4-BE49-F238E27FC236}">
                <a16:creationId xmlns:a16="http://schemas.microsoft.com/office/drawing/2014/main" xmlns="" id="{50EA8B94-F4C1-48F5-A0C9-09B51A610C99}"/>
              </a:ext>
            </a:extLst>
          </p:cNvPr>
          <p:cNvSpPr txBox="1"/>
          <p:nvPr/>
        </p:nvSpPr>
        <p:spPr>
          <a:xfrm>
            <a:off x="7587147" y="285558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花壇</a:t>
            </a:r>
          </a:p>
        </p:txBody>
      </p:sp>
      <p:sp>
        <p:nvSpPr>
          <p:cNvPr id="340" name="四角形: 角を丸くする 339">
            <a:extLst>
              <a:ext uri="{FF2B5EF4-FFF2-40B4-BE49-F238E27FC236}">
                <a16:creationId xmlns:a16="http://schemas.microsoft.com/office/drawing/2014/main" xmlns="" id="{85008099-40AF-4EC8-9FDC-948DFD98E601}"/>
              </a:ext>
            </a:extLst>
          </p:cNvPr>
          <p:cNvSpPr/>
          <p:nvPr/>
        </p:nvSpPr>
        <p:spPr>
          <a:xfrm>
            <a:off x="8407664" y="2523708"/>
            <a:ext cx="432000" cy="21858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1" name="テキスト ボックス 340">
            <a:extLst>
              <a:ext uri="{FF2B5EF4-FFF2-40B4-BE49-F238E27FC236}">
                <a16:creationId xmlns:a16="http://schemas.microsoft.com/office/drawing/2014/main" xmlns="" id="{405683B9-AEF5-44D2-ADEB-81F71C7CCA9C}"/>
              </a:ext>
            </a:extLst>
          </p:cNvPr>
          <p:cNvSpPr txBox="1"/>
          <p:nvPr/>
        </p:nvSpPr>
        <p:spPr>
          <a:xfrm>
            <a:off x="8871241" y="1807060"/>
            <a:ext cx="22051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送迎カート待合所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Main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Gate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に直行される方はカートに乗って移動可能です。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分間隔で運行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メインゲートまでは約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4" name="テキスト ボックス 343">
            <a:extLst>
              <a:ext uri="{FF2B5EF4-FFF2-40B4-BE49-F238E27FC236}">
                <a16:creationId xmlns:a16="http://schemas.microsoft.com/office/drawing/2014/main" xmlns="" id="{97E4EE12-F4AD-4320-8930-F5123EA00206}"/>
              </a:ext>
            </a:extLst>
          </p:cNvPr>
          <p:cNvSpPr txBox="1"/>
          <p:nvPr/>
        </p:nvSpPr>
        <p:spPr>
          <a:xfrm>
            <a:off x="8686534" y="330622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送迎車下車場所</a:t>
            </a:r>
          </a:p>
        </p:txBody>
      </p:sp>
      <p:cxnSp>
        <p:nvCxnSpPr>
          <p:cNvPr id="348" name="直線矢印コネクタ 347">
            <a:extLst>
              <a:ext uri="{FF2B5EF4-FFF2-40B4-BE49-F238E27FC236}">
                <a16:creationId xmlns:a16="http://schemas.microsoft.com/office/drawing/2014/main" xmlns="" id="{FC1D62FA-D0CF-4C5E-AC44-78F0B9078718}"/>
              </a:ext>
            </a:extLst>
          </p:cNvPr>
          <p:cNvCxnSpPr/>
          <p:nvPr/>
        </p:nvCxnSpPr>
        <p:spPr>
          <a:xfrm rot="-5400000" flipV="1">
            <a:off x="6932489" y="2132525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矢印コネクタ 348">
            <a:extLst>
              <a:ext uri="{FF2B5EF4-FFF2-40B4-BE49-F238E27FC236}">
                <a16:creationId xmlns:a16="http://schemas.microsoft.com/office/drawing/2014/main" xmlns="" id="{BD9D35A0-8B65-4ACE-A17F-1E9599DEFD7F}"/>
              </a:ext>
            </a:extLst>
          </p:cNvPr>
          <p:cNvCxnSpPr/>
          <p:nvPr/>
        </p:nvCxnSpPr>
        <p:spPr>
          <a:xfrm rot="-5400000" flipV="1">
            <a:off x="6131072" y="2130348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矢印コネクタ 350">
            <a:extLst>
              <a:ext uri="{FF2B5EF4-FFF2-40B4-BE49-F238E27FC236}">
                <a16:creationId xmlns:a16="http://schemas.microsoft.com/office/drawing/2014/main" xmlns="" id="{84BDEA82-CD3D-4274-AEE3-30A22DA31044}"/>
              </a:ext>
            </a:extLst>
          </p:cNvPr>
          <p:cNvCxnSpPr/>
          <p:nvPr/>
        </p:nvCxnSpPr>
        <p:spPr>
          <a:xfrm rot="-5400000" flipV="1">
            <a:off x="2217864" y="2622953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矢印コネクタ 351">
            <a:extLst>
              <a:ext uri="{FF2B5EF4-FFF2-40B4-BE49-F238E27FC236}">
                <a16:creationId xmlns:a16="http://schemas.microsoft.com/office/drawing/2014/main" xmlns="" id="{9ECDA762-1EC5-4D35-8235-8AB96FC0476A}"/>
              </a:ext>
            </a:extLst>
          </p:cNvPr>
          <p:cNvCxnSpPr/>
          <p:nvPr/>
        </p:nvCxnSpPr>
        <p:spPr>
          <a:xfrm rot="-5400000" flipV="1">
            <a:off x="3874245" y="2369514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直線矢印コネクタ 352">
            <a:extLst>
              <a:ext uri="{FF2B5EF4-FFF2-40B4-BE49-F238E27FC236}">
                <a16:creationId xmlns:a16="http://schemas.microsoft.com/office/drawing/2014/main" xmlns="" id="{CADCD92D-7599-4DDC-9975-77F1853978B0}"/>
              </a:ext>
            </a:extLst>
          </p:cNvPr>
          <p:cNvCxnSpPr/>
          <p:nvPr/>
        </p:nvCxnSpPr>
        <p:spPr>
          <a:xfrm rot="-5400000" flipV="1">
            <a:off x="4378392" y="2365320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矢印コネクタ 353">
            <a:extLst>
              <a:ext uri="{FF2B5EF4-FFF2-40B4-BE49-F238E27FC236}">
                <a16:creationId xmlns:a16="http://schemas.microsoft.com/office/drawing/2014/main" xmlns="" id="{CDAAE3FB-063C-465F-AE80-9B88386D447F}"/>
              </a:ext>
            </a:extLst>
          </p:cNvPr>
          <p:cNvCxnSpPr/>
          <p:nvPr/>
        </p:nvCxnSpPr>
        <p:spPr>
          <a:xfrm rot="-5400000" flipV="1">
            <a:off x="5339072" y="2130348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四角形: 角を丸くする 344">
            <a:extLst>
              <a:ext uri="{FF2B5EF4-FFF2-40B4-BE49-F238E27FC236}">
                <a16:creationId xmlns:a16="http://schemas.microsoft.com/office/drawing/2014/main" xmlns="" id="{13F12778-7D73-4758-9153-257FA47467FF}"/>
              </a:ext>
            </a:extLst>
          </p:cNvPr>
          <p:cNvSpPr/>
          <p:nvPr/>
        </p:nvSpPr>
        <p:spPr>
          <a:xfrm>
            <a:off x="6017907" y="2448281"/>
            <a:ext cx="468000" cy="180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WC</a:t>
            </a:r>
            <a:endParaRPr kumimoji="1" lang="ja-JP" alt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55" name="直線矢印コネクタ 354">
            <a:extLst>
              <a:ext uri="{FF2B5EF4-FFF2-40B4-BE49-F238E27FC236}">
                <a16:creationId xmlns:a16="http://schemas.microsoft.com/office/drawing/2014/main" xmlns="" id="{88E46BA4-669A-4829-BE1B-1F111D210763}"/>
              </a:ext>
            </a:extLst>
          </p:cNvPr>
          <p:cNvCxnSpPr>
            <a:cxnSpLocks/>
          </p:cNvCxnSpPr>
          <p:nvPr/>
        </p:nvCxnSpPr>
        <p:spPr>
          <a:xfrm flipH="1">
            <a:off x="1765579" y="2809568"/>
            <a:ext cx="9564" cy="387662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直線矢印コネクタ 358">
            <a:extLst>
              <a:ext uri="{FF2B5EF4-FFF2-40B4-BE49-F238E27FC236}">
                <a16:creationId xmlns:a16="http://schemas.microsoft.com/office/drawing/2014/main" xmlns="" id="{76731218-7BE5-4F5B-95E6-127A8A1A599D}"/>
              </a:ext>
            </a:extLst>
          </p:cNvPr>
          <p:cNvCxnSpPr>
            <a:cxnSpLocks/>
          </p:cNvCxnSpPr>
          <p:nvPr/>
        </p:nvCxnSpPr>
        <p:spPr>
          <a:xfrm>
            <a:off x="5061076" y="3823717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直線矢印コネクタ 360">
            <a:extLst>
              <a:ext uri="{FF2B5EF4-FFF2-40B4-BE49-F238E27FC236}">
                <a16:creationId xmlns:a16="http://schemas.microsoft.com/office/drawing/2014/main" xmlns="" id="{2432E2E9-B4D8-4F8B-A3DD-18A8971E4D3A}"/>
              </a:ext>
            </a:extLst>
          </p:cNvPr>
          <p:cNvCxnSpPr>
            <a:cxnSpLocks/>
          </p:cNvCxnSpPr>
          <p:nvPr/>
        </p:nvCxnSpPr>
        <p:spPr>
          <a:xfrm>
            <a:off x="6077649" y="3842975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直線矢印コネクタ 361">
            <a:extLst>
              <a:ext uri="{FF2B5EF4-FFF2-40B4-BE49-F238E27FC236}">
                <a16:creationId xmlns:a16="http://schemas.microsoft.com/office/drawing/2014/main" xmlns="" id="{940787AB-678D-44AD-81EA-310D8F552CA7}"/>
              </a:ext>
            </a:extLst>
          </p:cNvPr>
          <p:cNvCxnSpPr>
            <a:cxnSpLocks/>
          </p:cNvCxnSpPr>
          <p:nvPr/>
        </p:nvCxnSpPr>
        <p:spPr>
          <a:xfrm>
            <a:off x="6924369" y="3833242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四角形: 角を丸くする 283">
            <a:extLst>
              <a:ext uri="{FF2B5EF4-FFF2-40B4-BE49-F238E27FC236}">
                <a16:creationId xmlns:a16="http://schemas.microsoft.com/office/drawing/2014/main" xmlns="" id="{80F1B732-9414-460A-BEB9-F159328EBE66}"/>
              </a:ext>
            </a:extLst>
          </p:cNvPr>
          <p:cNvSpPr/>
          <p:nvPr/>
        </p:nvSpPr>
        <p:spPr>
          <a:xfrm>
            <a:off x="6562061" y="4236804"/>
            <a:ext cx="787313" cy="5451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Gate1</a:t>
            </a:r>
            <a:endParaRPr kumimoji="1" lang="ja-JP" altLang="en-US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65" name="直線矢印コネクタ 364">
            <a:extLst>
              <a:ext uri="{FF2B5EF4-FFF2-40B4-BE49-F238E27FC236}">
                <a16:creationId xmlns:a16="http://schemas.microsoft.com/office/drawing/2014/main" xmlns="" id="{5F8C4C4D-4EAA-44F1-B6A7-FD9028B0E254}"/>
              </a:ext>
            </a:extLst>
          </p:cNvPr>
          <p:cNvCxnSpPr>
            <a:cxnSpLocks/>
          </p:cNvCxnSpPr>
          <p:nvPr/>
        </p:nvCxnSpPr>
        <p:spPr>
          <a:xfrm flipV="1">
            <a:off x="8291788" y="3142254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直線矢印コネクタ 365">
            <a:extLst>
              <a:ext uri="{FF2B5EF4-FFF2-40B4-BE49-F238E27FC236}">
                <a16:creationId xmlns:a16="http://schemas.microsoft.com/office/drawing/2014/main" xmlns="" id="{D1A942FA-A34A-4A66-BC44-0A9E6482473E}"/>
              </a:ext>
            </a:extLst>
          </p:cNvPr>
          <p:cNvCxnSpPr>
            <a:cxnSpLocks/>
          </p:cNvCxnSpPr>
          <p:nvPr/>
        </p:nvCxnSpPr>
        <p:spPr>
          <a:xfrm flipV="1">
            <a:off x="8294483" y="2542857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直線矢印コネクタ 366">
            <a:extLst>
              <a:ext uri="{FF2B5EF4-FFF2-40B4-BE49-F238E27FC236}">
                <a16:creationId xmlns:a16="http://schemas.microsoft.com/office/drawing/2014/main" xmlns="" id="{5EF2023E-6CF7-4223-A484-7DA4729919B8}"/>
              </a:ext>
            </a:extLst>
          </p:cNvPr>
          <p:cNvCxnSpPr>
            <a:cxnSpLocks/>
          </p:cNvCxnSpPr>
          <p:nvPr/>
        </p:nvCxnSpPr>
        <p:spPr>
          <a:xfrm rot="5400000" flipV="1">
            <a:off x="6660831" y="3566796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直線矢印コネクタ 367">
            <a:extLst>
              <a:ext uri="{FF2B5EF4-FFF2-40B4-BE49-F238E27FC236}">
                <a16:creationId xmlns:a16="http://schemas.microsoft.com/office/drawing/2014/main" xmlns="" id="{7A9373CF-6CBE-4CA9-8628-0844A3C5C6B9}"/>
              </a:ext>
            </a:extLst>
          </p:cNvPr>
          <p:cNvCxnSpPr>
            <a:cxnSpLocks/>
          </p:cNvCxnSpPr>
          <p:nvPr/>
        </p:nvCxnSpPr>
        <p:spPr>
          <a:xfrm rot="5400000" flipV="1">
            <a:off x="5964280" y="3559500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直線矢印コネクタ 368">
            <a:extLst>
              <a:ext uri="{FF2B5EF4-FFF2-40B4-BE49-F238E27FC236}">
                <a16:creationId xmlns:a16="http://schemas.microsoft.com/office/drawing/2014/main" xmlns="" id="{BFEF0074-06D3-4F81-B66E-29A73E770BA1}"/>
              </a:ext>
            </a:extLst>
          </p:cNvPr>
          <p:cNvCxnSpPr>
            <a:cxnSpLocks/>
          </p:cNvCxnSpPr>
          <p:nvPr/>
        </p:nvCxnSpPr>
        <p:spPr>
          <a:xfrm rot="5400000" flipV="1">
            <a:off x="5291537" y="3551869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直線矢印コネクタ 371">
            <a:extLst>
              <a:ext uri="{FF2B5EF4-FFF2-40B4-BE49-F238E27FC236}">
                <a16:creationId xmlns:a16="http://schemas.microsoft.com/office/drawing/2014/main" xmlns="" id="{78113205-12CC-4194-8C74-146A17687B43}"/>
              </a:ext>
            </a:extLst>
          </p:cNvPr>
          <p:cNvCxnSpPr>
            <a:cxnSpLocks/>
          </p:cNvCxnSpPr>
          <p:nvPr/>
        </p:nvCxnSpPr>
        <p:spPr>
          <a:xfrm>
            <a:off x="8825570" y="4048427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直線矢印コネクタ 372">
            <a:extLst>
              <a:ext uri="{FF2B5EF4-FFF2-40B4-BE49-F238E27FC236}">
                <a16:creationId xmlns:a16="http://schemas.microsoft.com/office/drawing/2014/main" xmlns="" id="{8E404391-3FD0-4114-B206-396D9D626E53}"/>
              </a:ext>
            </a:extLst>
          </p:cNvPr>
          <p:cNvCxnSpPr>
            <a:cxnSpLocks/>
          </p:cNvCxnSpPr>
          <p:nvPr/>
        </p:nvCxnSpPr>
        <p:spPr>
          <a:xfrm>
            <a:off x="10266768" y="4041286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矢印コネクタ 373">
            <a:extLst>
              <a:ext uri="{FF2B5EF4-FFF2-40B4-BE49-F238E27FC236}">
                <a16:creationId xmlns:a16="http://schemas.microsoft.com/office/drawing/2014/main" xmlns="" id="{65A44CE9-F5DB-4B61-B3F5-CB4FB6CFD96A}"/>
              </a:ext>
            </a:extLst>
          </p:cNvPr>
          <p:cNvCxnSpPr>
            <a:cxnSpLocks/>
          </p:cNvCxnSpPr>
          <p:nvPr/>
        </p:nvCxnSpPr>
        <p:spPr>
          <a:xfrm flipV="1">
            <a:off x="8600215" y="4029698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直線矢印コネクタ 374">
            <a:extLst>
              <a:ext uri="{FF2B5EF4-FFF2-40B4-BE49-F238E27FC236}">
                <a16:creationId xmlns:a16="http://schemas.microsoft.com/office/drawing/2014/main" xmlns="" id="{1BCBB180-C425-4A2B-B452-B8FFE6B990B4}"/>
              </a:ext>
            </a:extLst>
          </p:cNvPr>
          <p:cNvCxnSpPr>
            <a:cxnSpLocks/>
          </p:cNvCxnSpPr>
          <p:nvPr/>
        </p:nvCxnSpPr>
        <p:spPr>
          <a:xfrm flipV="1">
            <a:off x="9877253" y="4029698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>
            <a:extLst>
              <a:ext uri="{FF2B5EF4-FFF2-40B4-BE49-F238E27FC236}">
                <a16:creationId xmlns:a16="http://schemas.microsoft.com/office/drawing/2014/main" xmlns="" id="{C8B537A3-38C0-43E8-9AA5-85444EEFC8ED}"/>
              </a:ext>
            </a:extLst>
          </p:cNvPr>
          <p:cNvCxnSpPr/>
          <p:nvPr/>
        </p:nvCxnSpPr>
        <p:spPr>
          <a:xfrm rot="-5400000" flipV="1">
            <a:off x="9688344" y="3664126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>
            <a:extLst>
              <a:ext uri="{FF2B5EF4-FFF2-40B4-BE49-F238E27FC236}">
                <a16:creationId xmlns:a16="http://schemas.microsoft.com/office/drawing/2014/main" xmlns="" id="{A0291BC4-69ED-4376-8C31-01C4EC08B7B1}"/>
              </a:ext>
            </a:extLst>
          </p:cNvPr>
          <p:cNvCxnSpPr/>
          <p:nvPr/>
        </p:nvCxnSpPr>
        <p:spPr>
          <a:xfrm rot="-5400000" flipV="1">
            <a:off x="8437264" y="3647780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直線矢印コネクタ 378">
            <a:extLst>
              <a:ext uri="{FF2B5EF4-FFF2-40B4-BE49-F238E27FC236}">
                <a16:creationId xmlns:a16="http://schemas.microsoft.com/office/drawing/2014/main" xmlns="" id="{EAFE0E97-B401-42A2-A280-E049D8F548A7}"/>
              </a:ext>
            </a:extLst>
          </p:cNvPr>
          <p:cNvCxnSpPr>
            <a:cxnSpLocks/>
          </p:cNvCxnSpPr>
          <p:nvPr/>
        </p:nvCxnSpPr>
        <p:spPr>
          <a:xfrm>
            <a:off x="10266768" y="3622070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直線矢印コネクタ 379">
            <a:extLst>
              <a:ext uri="{FF2B5EF4-FFF2-40B4-BE49-F238E27FC236}">
                <a16:creationId xmlns:a16="http://schemas.microsoft.com/office/drawing/2014/main" xmlns="" id="{5D065CD8-EDD3-44EC-87E4-4BEB8C8DC1C1}"/>
              </a:ext>
            </a:extLst>
          </p:cNvPr>
          <p:cNvCxnSpPr>
            <a:cxnSpLocks/>
          </p:cNvCxnSpPr>
          <p:nvPr/>
        </p:nvCxnSpPr>
        <p:spPr>
          <a:xfrm>
            <a:off x="8955058" y="3634098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四角形: 角を丸くする 222">
            <a:extLst>
              <a:ext uri="{FF2B5EF4-FFF2-40B4-BE49-F238E27FC236}">
                <a16:creationId xmlns:a16="http://schemas.microsoft.com/office/drawing/2014/main" xmlns="" id="{BFCB1229-E713-40F7-9485-EE7182AD8B71}"/>
              </a:ext>
            </a:extLst>
          </p:cNvPr>
          <p:cNvSpPr/>
          <p:nvPr/>
        </p:nvSpPr>
        <p:spPr>
          <a:xfrm>
            <a:off x="4525732" y="2634093"/>
            <a:ext cx="474940" cy="5340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6" name="テキスト ボックス 245">
            <a:extLst>
              <a:ext uri="{FF2B5EF4-FFF2-40B4-BE49-F238E27FC236}">
                <a16:creationId xmlns:a16="http://schemas.microsoft.com/office/drawing/2014/main" xmlns="" id="{90F78718-7011-423E-8341-93C7FFCBC78D}"/>
              </a:ext>
            </a:extLst>
          </p:cNvPr>
          <p:cNvSpPr txBox="1"/>
          <p:nvPr/>
        </p:nvSpPr>
        <p:spPr>
          <a:xfrm>
            <a:off x="4495984" y="2793064"/>
            <a:ext cx="61555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保安検査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4" name="四角形: 角を丸くする 383">
            <a:extLst>
              <a:ext uri="{FF2B5EF4-FFF2-40B4-BE49-F238E27FC236}">
                <a16:creationId xmlns:a16="http://schemas.microsoft.com/office/drawing/2014/main" xmlns="" id="{6710FA4A-C8B0-4909-AF9C-590B3F4A456A}"/>
              </a:ext>
            </a:extLst>
          </p:cNvPr>
          <p:cNvSpPr/>
          <p:nvPr/>
        </p:nvSpPr>
        <p:spPr>
          <a:xfrm>
            <a:off x="3866080" y="2614517"/>
            <a:ext cx="300586" cy="1705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5" name="四角形: 角を丸くする 384">
            <a:extLst>
              <a:ext uri="{FF2B5EF4-FFF2-40B4-BE49-F238E27FC236}">
                <a16:creationId xmlns:a16="http://schemas.microsoft.com/office/drawing/2014/main" xmlns="" id="{EAA06AB4-0D4E-421E-9542-83C706FA1FA2}"/>
              </a:ext>
            </a:extLst>
          </p:cNvPr>
          <p:cNvSpPr/>
          <p:nvPr/>
        </p:nvSpPr>
        <p:spPr>
          <a:xfrm>
            <a:off x="1414122" y="3897277"/>
            <a:ext cx="720000" cy="5451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Gate6</a:t>
            </a:r>
            <a:endParaRPr kumimoji="1" lang="ja-JP" altLang="en-US" sz="1400" dirty="0">
              <a:solidFill>
                <a:schemeClr val="tx1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cxnSp>
        <p:nvCxnSpPr>
          <p:cNvPr id="357" name="直線矢印コネクタ 356">
            <a:extLst>
              <a:ext uri="{FF2B5EF4-FFF2-40B4-BE49-F238E27FC236}">
                <a16:creationId xmlns:a16="http://schemas.microsoft.com/office/drawing/2014/main" xmlns="" id="{869337B6-7AC7-4BBA-AF3F-E27D982C807A}"/>
              </a:ext>
            </a:extLst>
          </p:cNvPr>
          <p:cNvCxnSpPr>
            <a:cxnSpLocks/>
          </p:cNvCxnSpPr>
          <p:nvPr/>
        </p:nvCxnSpPr>
        <p:spPr>
          <a:xfrm>
            <a:off x="1770361" y="3586367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直線矢印コネクタ 386">
            <a:extLst>
              <a:ext uri="{FF2B5EF4-FFF2-40B4-BE49-F238E27FC236}">
                <a16:creationId xmlns:a16="http://schemas.microsoft.com/office/drawing/2014/main" xmlns="" id="{2EBE8CCE-4579-4BA5-83A9-01ABE52CA7A7}"/>
              </a:ext>
            </a:extLst>
          </p:cNvPr>
          <p:cNvCxnSpPr>
            <a:cxnSpLocks/>
          </p:cNvCxnSpPr>
          <p:nvPr/>
        </p:nvCxnSpPr>
        <p:spPr>
          <a:xfrm flipH="1">
            <a:off x="4751254" y="2313881"/>
            <a:ext cx="9564" cy="387662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直線矢印コネクタ 359">
            <a:extLst>
              <a:ext uri="{FF2B5EF4-FFF2-40B4-BE49-F238E27FC236}">
                <a16:creationId xmlns:a16="http://schemas.microsoft.com/office/drawing/2014/main" xmlns="" id="{4A767637-9F29-4A0F-B2C8-324BE20844A7}"/>
              </a:ext>
            </a:extLst>
          </p:cNvPr>
          <p:cNvCxnSpPr>
            <a:cxnSpLocks/>
          </p:cNvCxnSpPr>
          <p:nvPr/>
        </p:nvCxnSpPr>
        <p:spPr>
          <a:xfrm>
            <a:off x="4760552" y="3453261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テキスト ボックス 382">
            <a:extLst>
              <a:ext uri="{FF2B5EF4-FFF2-40B4-BE49-F238E27FC236}">
                <a16:creationId xmlns:a16="http://schemas.microsoft.com/office/drawing/2014/main" xmlns="" id="{F58AC0CD-17FB-4056-BD07-75CBA8962B45}"/>
              </a:ext>
            </a:extLst>
          </p:cNvPr>
          <p:cNvSpPr txBox="1"/>
          <p:nvPr/>
        </p:nvSpPr>
        <p:spPr>
          <a:xfrm>
            <a:off x="4257979" y="2301288"/>
            <a:ext cx="1378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“Main Gate”</a:t>
            </a:r>
            <a:endParaRPr kumimoji="1" lang="ja-JP" altLang="en-US" sz="1600" b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9" name="四角形: 角を丸くする 388">
            <a:extLst>
              <a:ext uri="{FF2B5EF4-FFF2-40B4-BE49-F238E27FC236}">
                <a16:creationId xmlns:a16="http://schemas.microsoft.com/office/drawing/2014/main" xmlns="" id="{E03FCF6D-9BFB-4E99-B1F4-94B51F8FD51A}"/>
              </a:ext>
            </a:extLst>
          </p:cNvPr>
          <p:cNvSpPr/>
          <p:nvPr/>
        </p:nvSpPr>
        <p:spPr>
          <a:xfrm>
            <a:off x="6338489" y="3453261"/>
            <a:ext cx="468000" cy="180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WC</a:t>
            </a:r>
            <a:endParaRPr kumimoji="1" lang="ja-JP" alt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91" name="直線矢印コネクタ 390">
            <a:extLst>
              <a:ext uri="{FF2B5EF4-FFF2-40B4-BE49-F238E27FC236}">
                <a16:creationId xmlns:a16="http://schemas.microsoft.com/office/drawing/2014/main" xmlns="" id="{796572A9-1AD5-46D3-AF03-6DF8D132E51E}"/>
              </a:ext>
            </a:extLst>
          </p:cNvPr>
          <p:cNvCxnSpPr/>
          <p:nvPr/>
        </p:nvCxnSpPr>
        <p:spPr>
          <a:xfrm rot="-5400000" flipV="1">
            <a:off x="2905839" y="2640079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" name="四角形: 角を丸くする 391">
            <a:extLst>
              <a:ext uri="{FF2B5EF4-FFF2-40B4-BE49-F238E27FC236}">
                <a16:creationId xmlns:a16="http://schemas.microsoft.com/office/drawing/2014/main" xmlns="" id="{1BF2E2FA-2E42-4FE4-8D3F-8DA58644F789}"/>
              </a:ext>
            </a:extLst>
          </p:cNvPr>
          <p:cNvSpPr/>
          <p:nvPr/>
        </p:nvSpPr>
        <p:spPr>
          <a:xfrm>
            <a:off x="1687009" y="2528270"/>
            <a:ext cx="468000" cy="180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WC</a:t>
            </a:r>
            <a:endParaRPr kumimoji="1" lang="ja-JP" alt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3" name="四角形: 角を丸くする 282">
            <a:extLst>
              <a:ext uri="{FF2B5EF4-FFF2-40B4-BE49-F238E27FC236}">
                <a16:creationId xmlns:a16="http://schemas.microsoft.com/office/drawing/2014/main" xmlns="" id="{DCC64A4A-0F4D-45FD-916D-7FA86BF1224C}"/>
              </a:ext>
            </a:extLst>
          </p:cNvPr>
          <p:cNvSpPr/>
          <p:nvPr/>
        </p:nvSpPr>
        <p:spPr>
          <a:xfrm>
            <a:off x="5684089" y="4227344"/>
            <a:ext cx="787313" cy="5451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Gate2</a:t>
            </a:r>
            <a:endParaRPr kumimoji="1" lang="ja-JP" altLang="en-US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06" name="直線矢印コネクタ 405">
            <a:extLst>
              <a:ext uri="{FF2B5EF4-FFF2-40B4-BE49-F238E27FC236}">
                <a16:creationId xmlns:a16="http://schemas.microsoft.com/office/drawing/2014/main" xmlns="" id="{5007792E-F316-4D1C-99C0-3A26E40F0791}"/>
              </a:ext>
            </a:extLst>
          </p:cNvPr>
          <p:cNvCxnSpPr/>
          <p:nvPr/>
        </p:nvCxnSpPr>
        <p:spPr>
          <a:xfrm rot="-5400000" flipV="1">
            <a:off x="7724489" y="2130348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7" name="テキスト ボックス 406">
            <a:extLst>
              <a:ext uri="{FF2B5EF4-FFF2-40B4-BE49-F238E27FC236}">
                <a16:creationId xmlns:a16="http://schemas.microsoft.com/office/drawing/2014/main" xmlns="" id="{1026E08C-D62D-4CBE-9EB8-AFBD303FBF73}"/>
              </a:ext>
            </a:extLst>
          </p:cNvPr>
          <p:cNvSpPr txBox="1"/>
          <p:nvPr/>
        </p:nvSpPr>
        <p:spPr>
          <a:xfrm>
            <a:off x="8897908" y="42392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案内所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8" name="テキスト ボックス 407">
            <a:extLst>
              <a:ext uri="{FF2B5EF4-FFF2-40B4-BE49-F238E27FC236}">
                <a16:creationId xmlns:a16="http://schemas.microsoft.com/office/drawing/2014/main" xmlns="" id="{0568FD72-2A47-4BFA-8183-DEA62EE59C3C}"/>
              </a:ext>
            </a:extLst>
          </p:cNvPr>
          <p:cNvSpPr txBox="1"/>
          <p:nvPr/>
        </p:nvSpPr>
        <p:spPr>
          <a:xfrm>
            <a:off x="503374" y="1342094"/>
            <a:ext cx="4682868" cy="95410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ここから国際線と国内線で分かれます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国内線利用の方は“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Main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Gate”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を進んで保安検査へ。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国際線利用の方はそのまま時計台を通り越した先に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進んで“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Arrival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Hall”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を突き抜けた先にゲートがあります。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2" name="テキスト ボックス 411">
            <a:extLst>
              <a:ext uri="{FF2B5EF4-FFF2-40B4-BE49-F238E27FC236}">
                <a16:creationId xmlns:a16="http://schemas.microsoft.com/office/drawing/2014/main" xmlns="" id="{1F8A23BF-B8A1-400A-BB1B-98D435BF13BD}"/>
              </a:ext>
            </a:extLst>
          </p:cNvPr>
          <p:cNvSpPr txBox="1"/>
          <p:nvPr/>
        </p:nvSpPr>
        <p:spPr>
          <a:xfrm>
            <a:off x="5070857" y="340153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土産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3" name="テキスト ボックス 412">
            <a:extLst>
              <a:ext uri="{FF2B5EF4-FFF2-40B4-BE49-F238E27FC236}">
                <a16:creationId xmlns:a16="http://schemas.microsoft.com/office/drawing/2014/main" xmlns="" id="{19436711-96EC-403A-812D-B86D609FD7EF}"/>
              </a:ext>
            </a:extLst>
          </p:cNvPr>
          <p:cNvSpPr txBox="1"/>
          <p:nvPr/>
        </p:nvSpPr>
        <p:spPr>
          <a:xfrm>
            <a:off x="5164198" y="382617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土産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4" name="四角形: 角を丸くする 413">
            <a:extLst>
              <a:ext uri="{FF2B5EF4-FFF2-40B4-BE49-F238E27FC236}">
                <a16:creationId xmlns:a16="http://schemas.microsoft.com/office/drawing/2014/main" xmlns="" id="{70B34C10-7AE8-45AC-94EB-D56C6FF35FC7}"/>
              </a:ext>
            </a:extLst>
          </p:cNvPr>
          <p:cNvSpPr/>
          <p:nvPr/>
        </p:nvSpPr>
        <p:spPr>
          <a:xfrm>
            <a:off x="2505434" y="2303362"/>
            <a:ext cx="1104334" cy="43871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テキスト ボックス 301">
            <a:extLst>
              <a:ext uri="{FF2B5EF4-FFF2-40B4-BE49-F238E27FC236}">
                <a16:creationId xmlns:a16="http://schemas.microsoft.com/office/drawing/2014/main" xmlns="" id="{B6DF97FC-F578-419B-ACAA-9053CDDCCB1D}"/>
              </a:ext>
            </a:extLst>
          </p:cNvPr>
          <p:cNvSpPr txBox="1"/>
          <p:nvPr/>
        </p:nvSpPr>
        <p:spPr>
          <a:xfrm>
            <a:off x="2234845" y="2320043"/>
            <a:ext cx="160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“Arrival</a:t>
            </a:r>
            <a:r>
              <a:rPr kumimoji="1" lang="ja-JP" altLang="en-US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1" lang="en-US" altLang="ja-JP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Hall”</a:t>
            </a:r>
            <a:endParaRPr kumimoji="1" lang="ja-JP" altLang="en-US" b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16" name="直線矢印コネクタ 415">
            <a:extLst>
              <a:ext uri="{FF2B5EF4-FFF2-40B4-BE49-F238E27FC236}">
                <a16:creationId xmlns:a16="http://schemas.microsoft.com/office/drawing/2014/main" xmlns="" id="{E499DA19-944F-481E-9C63-3008482EB003}"/>
              </a:ext>
            </a:extLst>
          </p:cNvPr>
          <p:cNvCxnSpPr>
            <a:cxnSpLocks/>
            <a:stCxn id="341" idx="1"/>
          </p:cNvCxnSpPr>
          <p:nvPr/>
        </p:nvCxnSpPr>
        <p:spPr>
          <a:xfrm flipH="1">
            <a:off x="8691257" y="2314892"/>
            <a:ext cx="179984" cy="23725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xmlns="" id="{FF5B8794-6C73-44D7-AD8D-19D36DC2393E}"/>
              </a:ext>
            </a:extLst>
          </p:cNvPr>
          <p:cNvGrpSpPr>
            <a:grpSpLocks noChangeAspect="1"/>
          </p:cNvGrpSpPr>
          <p:nvPr/>
        </p:nvGrpSpPr>
        <p:grpSpPr>
          <a:xfrm>
            <a:off x="8565344" y="2158323"/>
            <a:ext cx="274320" cy="274320"/>
            <a:chOff x="7827329" y="1924050"/>
            <a:chExt cx="306000" cy="306000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xmlns="" id="{395425F2-050A-448A-AC45-406D7DF896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7329" y="1924050"/>
              <a:ext cx="306000" cy="30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xmlns="" id="{E487C034-2F36-4EFD-88D9-6C91D900DB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8619" y="1960050"/>
              <a:ext cx="216000" cy="216000"/>
            </a:xfrm>
            <a:prstGeom prst="rect">
              <a:avLst/>
            </a:prstGeom>
          </p:spPr>
        </p:pic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xmlns="" id="{BB9B7AD5-1E7B-437F-B9A7-FA3E1A54F3CE}"/>
              </a:ext>
            </a:extLst>
          </p:cNvPr>
          <p:cNvGrpSpPr>
            <a:grpSpLocks noChangeAspect="1"/>
          </p:cNvGrpSpPr>
          <p:nvPr/>
        </p:nvGrpSpPr>
        <p:grpSpPr>
          <a:xfrm>
            <a:off x="7735686" y="3922842"/>
            <a:ext cx="274320" cy="274320"/>
            <a:chOff x="7827329" y="1924050"/>
            <a:chExt cx="306000" cy="306000"/>
          </a:xfrm>
        </p:grpSpPr>
        <p:sp>
          <p:nvSpPr>
            <p:cNvPr id="99" name="楕円 98">
              <a:extLst>
                <a:ext uri="{FF2B5EF4-FFF2-40B4-BE49-F238E27FC236}">
                  <a16:creationId xmlns:a16="http://schemas.microsoft.com/office/drawing/2014/main" xmlns="" id="{F8D46CC5-23FD-42EC-826D-9FBE3D0A68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7329" y="1924050"/>
              <a:ext cx="306000" cy="30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0" name="図 99">
              <a:extLst>
                <a:ext uri="{FF2B5EF4-FFF2-40B4-BE49-F238E27FC236}">
                  <a16:creationId xmlns:a16="http://schemas.microsoft.com/office/drawing/2014/main" xmlns="" id="{B8C17D95-ED49-47DD-A9BA-4969317BB8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8619" y="1960050"/>
              <a:ext cx="216000" cy="216000"/>
            </a:xfrm>
            <a:prstGeom prst="rect">
              <a:avLst/>
            </a:prstGeom>
          </p:spPr>
        </p:pic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xmlns="" id="{F216F1D9-DB94-40C3-BC0B-0F5BA02009E3}"/>
              </a:ext>
            </a:extLst>
          </p:cNvPr>
          <p:cNvGrpSpPr>
            <a:grpSpLocks noChangeAspect="1"/>
          </p:cNvGrpSpPr>
          <p:nvPr/>
        </p:nvGrpSpPr>
        <p:grpSpPr>
          <a:xfrm>
            <a:off x="10700957" y="3996903"/>
            <a:ext cx="274320" cy="274320"/>
            <a:chOff x="7827329" y="1924050"/>
            <a:chExt cx="306000" cy="306000"/>
          </a:xfrm>
        </p:grpSpPr>
        <p:sp>
          <p:nvSpPr>
            <p:cNvPr id="102" name="楕円 101">
              <a:extLst>
                <a:ext uri="{FF2B5EF4-FFF2-40B4-BE49-F238E27FC236}">
                  <a16:creationId xmlns:a16="http://schemas.microsoft.com/office/drawing/2014/main" xmlns="" id="{FFCE8C14-0763-453C-9C2C-A2C8D9D0C0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7329" y="1924050"/>
              <a:ext cx="306000" cy="30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xmlns="" id="{2CB9F98B-2D73-450C-9D41-B7DCB1591D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8619" y="1960050"/>
              <a:ext cx="216000" cy="216000"/>
            </a:xfrm>
            <a:prstGeom prst="rect">
              <a:avLst/>
            </a:prstGeom>
          </p:spPr>
        </p:pic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xmlns="" id="{13BEBEFD-774C-45A7-8709-02A2DF0B1AD1}"/>
              </a:ext>
            </a:extLst>
          </p:cNvPr>
          <p:cNvGrpSpPr>
            <a:grpSpLocks noChangeAspect="1"/>
          </p:cNvGrpSpPr>
          <p:nvPr/>
        </p:nvGrpSpPr>
        <p:grpSpPr>
          <a:xfrm>
            <a:off x="1271834" y="3752574"/>
            <a:ext cx="274320" cy="274320"/>
            <a:chOff x="7827329" y="1924050"/>
            <a:chExt cx="306000" cy="306000"/>
          </a:xfrm>
        </p:grpSpPr>
        <p:sp>
          <p:nvSpPr>
            <p:cNvPr id="109" name="楕円 108">
              <a:extLst>
                <a:ext uri="{FF2B5EF4-FFF2-40B4-BE49-F238E27FC236}">
                  <a16:creationId xmlns:a16="http://schemas.microsoft.com/office/drawing/2014/main" xmlns="" id="{E149CDE2-9EF0-4A89-AC05-41E3898F7A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7329" y="1924050"/>
              <a:ext cx="306000" cy="30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xmlns="" id="{D8FE99A8-37AB-4BCF-823D-8021F3B4BF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8619" y="1960050"/>
              <a:ext cx="216000" cy="216000"/>
            </a:xfrm>
            <a:prstGeom prst="rect">
              <a:avLst/>
            </a:prstGeom>
          </p:spPr>
        </p:pic>
      </p:grpSp>
      <p:sp>
        <p:nvSpPr>
          <p:cNvPr id="13" name="楕円 12">
            <a:extLst>
              <a:ext uri="{FF2B5EF4-FFF2-40B4-BE49-F238E27FC236}">
                <a16:creationId xmlns:a16="http://schemas.microsoft.com/office/drawing/2014/main" xmlns="" id="{240436E2-7511-4F4E-9430-24905E17FECB}"/>
              </a:ext>
            </a:extLst>
          </p:cNvPr>
          <p:cNvSpPr/>
          <p:nvPr/>
        </p:nvSpPr>
        <p:spPr>
          <a:xfrm>
            <a:off x="3969857" y="2157975"/>
            <a:ext cx="393618" cy="316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kumimoji="1"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時計台</a:t>
            </a:r>
          </a:p>
        </p:txBody>
      </p:sp>
      <p:cxnSp>
        <p:nvCxnSpPr>
          <p:cNvPr id="409" name="直線矢印コネクタ 408">
            <a:extLst>
              <a:ext uri="{FF2B5EF4-FFF2-40B4-BE49-F238E27FC236}">
                <a16:creationId xmlns:a16="http://schemas.microsoft.com/office/drawing/2014/main" xmlns="" id="{6A5A3FFF-12F0-4EC6-8C96-A2787E3F793A}"/>
              </a:ext>
            </a:extLst>
          </p:cNvPr>
          <p:cNvCxnSpPr>
            <a:cxnSpLocks/>
          </p:cNvCxnSpPr>
          <p:nvPr/>
        </p:nvCxnSpPr>
        <p:spPr>
          <a:xfrm>
            <a:off x="4513544" y="2201310"/>
            <a:ext cx="171220" cy="2087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xmlns="" id="{CCBA5945-8036-4D24-A7E3-7354394DB249}"/>
              </a:ext>
            </a:extLst>
          </p:cNvPr>
          <p:cNvSpPr/>
          <p:nvPr/>
        </p:nvSpPr>
        <p:spPr>
          <a:xfrm>
            <a:off x="9382366" y="4028217"/>
            <a:ext cx="350675" cy="324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xmlns="" id="{F54A072A-4ECD-4955-9978-22369783CEAD}"/>
              </a:ext>
            </a:extLst>
          </p:cNvPr>
          <p:cNvSpPr txBox="1"/>
          <p:nvPr/>
        </p:nvSpPr>
        <p:spPr>
          <a:xfrm>
            <a:off x="9199480" y="3949679"/>
            <a:ext cx="6848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セルフ</a:t>
            </a:r>
            <a:endParaRPr kumimoji="1" lang="en-US" altLang="ja-JP" sz="10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</a:t>
            </a:r>
            <a:endParaRPr kumimoji="1" lang="en-US" altLang="ja-JP" sz="10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イン</a:t>
            </a:r>
            <a:endParaRPr kumimoji="1" lang="ja-JP" altLang="en-US" sz="105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xmlns="" id="{B2C06A84-C9CD-455F-B186-237C1D2808D6}"/>
              </a:ext>
            </a:extLst>
          </p:cNvPr>
          <p:cNvSpPr/>
          <p:nvPr/>
        </p:nvSpPr>
        <p:spPr>
          <a:xfrm>
            <a:off x="5409489" y="1710899"/>
            <a:ext cx="1020423" cy="39423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xmlns="" id="{9342C304-A619-4D45-90BF-E483B8F8B366}"/>
              </a:ext>
            </a:extLst>
          </p:cNvPr>
          <p:cNvGrpSpPr>
            <a:grpSpLocks noChangeAspect="1"/>
          </p:cNvGrpSpPr>
          <p:nvPr/>
        </p:nvGrpSpPr>
        <p:grpSpPr>
          <a:xfrm>
            <a:off x="7507346" y="1815013"/>
            <a:ext cx="274320" cy="274320"/>
            <a:chOff x="7827329" y="1924050"/>
            <a:chExt cx="306000" cy="306000"/>
          </a:xfrm>
        </p:grpSpPr>
        <p:sp>
          <p:nvSpPr>
            <p:cNvPr id="112" name="楕円 111">
              <a:extLst>
                <a:ext uri="{FF2B5EF4-FFF2-40B4-BE49-F238E27FC236}">
                  <a16:creationId xmlns:a16="http://schemas.microsoft.com/office/drawing/2014/main" xmlns="" id="{0BE17B6A-68F5-452A-8A84-F91A0F3510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7329" y="1924050"/>
              <a:ext cx="306000" cy="30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3" name="図 112">
              <a:extLst>
                <a:ext uri="{FF2B5EF4-FFF2-40B4-BE49-F238E27FC236}">
                  <a16:creationId xmlns:a16="http://schemas.microsoft.com/office/drawing/2014/main" xmlns="" id="{90C0764C-DC0D-4329-8C3D-370E138F57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8619" y="1960050"/>
              <a:ext cx="216000" cy="216000"/>
            </a:xfrm>
            <a:prstGeom prst="rect">
              <a:avLst/>
            </a:prstGeom>
          </p:spPr>
        </p:pic>
      </p:grp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xmlns="" id="{10788A5A-9578-4403-88A9-8B929F30A616}"/>
              </a:ext>
            </a:extLst>
          </p:cNvPr>
          <p:cNvSpPr/>
          <p:nvPr/>
        </p:nvSpPr>
        <p:spPr>
          <a:xfrm>
            <a:off x="6167924" y="1936923"/>
            <a:ext cx="394137" cy="1724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WC</a:t>
            </a:r>
            <a:endParaRPr kumimoji="1" lang="ja-JP" altLang="en-US" sz="9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xmlns="" id="{96124742-2543-46C4-B236-7598E83945F8}"/>
              </a:ext>
            </a:extLst>
          </p:cNvPr>
          <p:cNvCxnSpPr/>
          <p:nvPr/>
        </p:nvCxnSpPr>
        <p:spPr>
          <a:xfrm rot="-5400000" flipV="1">
            <a:off x="3536261" y="2636091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矢印コネクタ 115">
            <a:extLst>
              <a:ext uri="{FF2B5EF4-FFF2-40B4-BE49-F238E27FC236}">
                <a16:creationId xmlns:a16="http://schemas.microsoft.com/office/drawing/2014/main" xmlns="" id="{3A99C79B-DEFB-4DFB-90AB-CE8C30793E06}"/>
              </a:ext>
            </a:extLst>
          </p:cNvPr>
          <p:cNvCxnSpPr>
            <a:cxnSpLocks/>
          </p:cNvCxnSpPr>
          <p:nvPr/>
        </p:nvCxnSpPr>
        <p:spPr>
          <a:xfrm>
            <a:off x="4763202" y="3003399"/>
            <a:ext cx="0" cy="359915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3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xmlns="" id="{12F57731-6725-4777-A10F-A3C61BC60A03}"/>
              </a:ext>
            </a:extLst>
          </p:cNvPr>
          <p:cNvCxnSpPr>
            <a:cxnSpLocks/>
          </p:cNvCxnSpPr>
          <p:nvPr/>
        </p:nvCxnSpPr>
        <p:spPr>
          <a:xfrm>
            <a:off x="3249665" y="3744014"/>
            <a:ext cx="983462" cy="0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xmlns="" id="{F1C749CC-78CA-4881-95D8-96937D0F3DA8}"/>
              </a:ext>
            </a:extLst>
          </p:cNvPr>
          <p:cNvCxnSpPr>
            <a:cxnSpLocks/>
          </p:cNvCxnSpPr>
          <p:nvPr/>
        </p:nvCxnSpPr>
        <p:spPr>
          <a:xfrm>
            <a:off x="5345761" y="4958912"/>
            <a:ext cx="642877" cy="393469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xmlns="" id="{50A46EC3-D2CF-45AB-A5DE-3C7479C0B6AE}"/>
              </a:ext>
            </a:extLst>
          </p:cNvPr>
          <p:cNvCxnSpPr>
            <a:cxnSpLocks/>
          </p:cNvCxnSpPr>
          <p:nvPr/>
        </p:nvCxnSpPr>
        <p:spPr>
          <a:xfrm>
            <a:off x="5114789" y="5529004"/>
            <a:ext cx="872316" cy="0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xmlns="" id="{9AC0740A-CECE-45CC-84DD-492EDBDDEB0F}"/>
              </a:ext>
            </a:extLst>
          </p:cNvPr>
          <p:cNvCxnSpPr>
            <a:cxnSpLocks/>
          </p:cNvCxnSpPr>
          <p:nvPr/>
        </p:nvCxnSpPr>
        <p:spPr>
          <a:xfrm>
            <a:off x="7338123" y="3744014"/>
            <a:ext cx="0" cy="1934167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xmlns="" id="{ADF29984-E760-4EB9-871E-5896B0D18C1B}"/>
              </a:ext>
            </a:extLst>
          </p:cNvPr>
          <p:cNvCxnSpPr>
            <a:cxnSpLocks/>
          </p:cNvCxnSpPr>
          <p:nvPr/>
        </p:nvCxnSpPr>
        <p:spPr>
          <a:xfrm>
            <a:off x="4844647" y="4051248"/>
            <a:ext cx="0" cy="609768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xmlns="" id="{852286A0-AF69-403E-933E-1520AC9EEB2C}"/>
              </a:ext>
            </a:extLst>
          </p:cNvPr>
          <p:cNvCxnSpPr>
            <a:cxnSpLocks/>
          </p:cNvCxnSpPr>
          <p:nvPr/>
        </p:nvCxnSpPr>
        <p:spPr>
          <a:xfrm>
            <a:off x="5205303" y="4973395"/>
            <a:ext cx="1572481" cy="0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xmlns="" id="{FFA220E6-B740-45E1-A93E-C2FC997C09DF}"/>
              </a:ext>
            </a:extLst>
          </p:cNvPr>
          <p:cNvSpPr/>
          <p:nvPr/>
        </p:nvSpPr>
        <p:spPr>
          <a:xfrm>
            <a:off x="3535767" y="1369384"/>
            <a:ext cx="1273223" cy="79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花壇</a:t>
            </a: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xmlns="" id="{A44761D8-4464-4091-B435-39F4846246C8}"/>
              </a:ext>
            </a:extLst>
          </p:cNvPr>
          <p:cNvSpPr/>
          <p:nvPr/>
        </p:nvSpPr>
        <p:spPr>
          <a:xfrm>
            <a:off x="3697897" y="4373603"/>
            <a:ext cx="1890000" cy="7775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xmlns="" id="{E876D9DC-8E23-402D-AD58-43CDC696C877}"/>
              </a:ext>
            </a:extLst>
          </p:cNvPr>
          <p:cNvSpPr/>
          <p:nvPr/>
        </p:nvSpPr>
        <p:spPr>
          <a:xfrm>
            <a:off x="5817967" y="5236703"/>
            <a:ext cx="666333" cy="6080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入国審査</a:t>
            </a: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xmlns="" id="{8FF56F2F-9EA5-4D02-B2D9-5BEE1483B62C}"/>
              </a:ext>
            </a:extLst>
          </p:cNvPr>
          <p:cNvSpPr/>
          <p:nvPr/>
        </p:nvSpPr>
        <p:spPr>
          <a:xfrm>
            <a:off x="6490966" y="3963723"/>
            <a:ext cx="1712437" cy="7848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xmlns="" id="{9BF19487-417A-4120-9899-DF31CBD70012}"/>
              </a:ext>
            </a:extLst>
          </p:cNvPr>
          <p:cNvSpPr/>
          <p:nvPr/>
        </p:nvSpPr>
        <p:spPr>
          <a:xfrm>
            <a:off x="6542084" y="4886536"/>
            <a:ext cx="1676843" cy="113574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" name="コネクタ: カギ線 96">
            <a:extLst>
              <a:ext uri="{FF2B5EF4-FFF2-40B4-BE49-F238E27FC236}">
                <a16:creationId xmlns:a16="http://schemas.microsoft.com/office/drawing/2014/main" xmlns="" id="{EA0988B0-A8CD-42F9-8C22-666747273A37}"/>
              </a:ext>
            </a:extLst>
          </p:cNvPr>
          <p:cNvCxnSpPr>
            <a:cxnSpLocks/>
          </p:cNvCxnSpPr>
          <p:nvPr/>
        </p:nvCxnSpPr>
        <p:spPr>
          <a:xfrm rot="16200000" flipH="1">
            <a:off x="2354343" y="2078438"/>
            <a:ext cx="1248060" cy="404734"/>
          </a:xfrm>
          <a:prstGeom prst="bentConnector3">
            <a:avLst>
              <a:gd name="adj1" fmla="val 1957"/>
            </a:avLst>
          </a:prstGeom>
          <a:ln w="254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xmlns="" id="{5C417C65-056F-4811-A432-4BFE3D30937C}"/>
              </a:ext>
            </a:extLst>
          </p:cNvPr>
          <p:cNvCxnSpPr>
            <a:cxnSpLocks/>
          </p:cNvCxnSpPr>
          <p:nvPr/>
        </p:nvCxnSpPr>
        <p:spPr>
          <a:xfrm>
            <a:off x="3060817" y="2904836"/>
            <a:ext cx="1172310" cy="0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xmlns="" id="{AB2CA877-926A-48E0-A1A2-D22B7807DDE5}"/>
              </a:ext>
            </a:extLst>
          </p:cNvPr>
          <p:cNvSpPr/>
          <p:nvPr/>
        </p:nvSpPr>
        <p:spPr>
          <a:xfrm>
            <a:off x="1021037" y="1370444"/>
            <a:ext cx="1783829" cy="10792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xmlns="" id="{671F1CAE-4C16-480F-A9BD-54D03F17E576}"/>
              </a:ext>
            </a:extLst>
          </p:cNvPr>
          <p:cNvCxnSpPr>
            <a:cxnSpLocks/>
            <a:endCxn id="210" idx="3"/>
          </p:cNvCxnSpPr>
          <p:nvPr/>
        </p:nvCxnSpPr>
        <p:spPr>
          <a:xfrm>
            <a:off x="5824242" y="3744014"/>
            <a:ext cx="4016671" cy="14231"/>
          </a:xfrm>
          <a:prstGeom prst="line">
            <a:avLst/>
          </a:prstGeom>
          <a:ln w="190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四角形: 角を丸くする 105">
            <a:extLst>
              <a:ext uri="{FF2B5EF4-FFF2-40B4-BE49-F238E27FC236}">
                <a16:creationId xmlns:a16="http://schemas.microsoft.com/office/drawing/2014/main" xmlns="" id="{C5BBC497-F5F5-4D04-96AE-0355D8B1AECE}"/>
              </a:ext>
            </a:extLst>
          </p:cNvPr>
          <p:cNvSpPr/>
          <p:nvPr/>
        </p:nvSpPr>
        <p:spPr>
          <a:xfrm>
            <a:off x="6951022" y="3152293"/>
            <a:ext cx="846225" cy="4796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xmlns="" id="{4B4AEDCD-CAAE-482B-8C2A-3F1C132DB320}"/>
              </a:ext>
            </a:extLst>
          </p:cNvPr>
          <p:cNvSpPr/>
          <p:nvPr/>
        </p:nvSpPr>
        <p:spPr>
          <a:xfrm>
            <a:off x="3996156" y="2805974"/>
            <a:ext cx="2230183" cy="145785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0" name="四角形: 角を丸くする 119">
            <a:extLst>
              <a:ext uri="{FF2B5EF4-FFF2-40B4-BE49-F238E27FC236}">
                <a16:creationId xmlns:a16="http://schemas.microsoft.com/office/drawing/2014/main" xmlns="" id="{8C0ED5D5-E885-40E0-9E99-8A0409A46C55}"/>
              </a:ext>
            </a:extLst>
          </p:cNvPr>
          <p:cNvSpPr/>
          <p:nvPr/>
        </p:nvSpPr>
        <p:spPr>
          <a:xfrm>
            <a:off x="3705840" y="5216669"/>
            <a:ext cx="1651872" cy="8142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xmlns="" id="{18C91F90-7647-4595-A05E-496F84EED775}"/>
              </a:ext>
            </a:extLst>
          </p:cNvPr>
          <p:cNvSpPr txBox="1"/>
          <p:nvPr/>
        </p:nvSpPr>
        <p:spPr>
          <a:xfrm>
            <a:off x="6554501" y="5401017"/>
            <a:ext cx="1620957" cy="756718"/>
          </a:xfrm>
          <a:prstGeom prst="rect">
            <a:avLst/>
          </a:prstGeom>
          <a:noFill/>
        </p:spPr>
        <p:txBody>
          <a:bodyPr wrap="none" bIns="216000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国内線フライト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到着口</a:t>
            </a: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xmlns="" id="{6EDCC8D0-A8C8-4F68-9DF1-BEB0B722C384}"/>
              </a:ext>
            </a:extLst>
          </p:cNvPr>
          <p:cNvSpPr txBox="1"/>
          <p:nvPr/>
        </p:nvSpPr>
        <p:spPr>
          <a:xfrm>
            <a:off x="3734717" y="5373505"/>
            <a:ext cx="1620957" cy="756718"/>
          </a:xfrm>
          <a:prstGeom prst="rect">
            <a:avLst/>
          </a:prstGeom>
          <a:noFill/>
        </p:spPr>
        <p:txBody>
          <a:bodyPr wrap="none" bIns="216000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国際線フライト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到着口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xmlns="" id="{257CA335-8B5E-4DA9-8A79-B34473EF056B}"/>
              </a:ext>
            </a:extLst>
          </p:cNvPr>
          <p:cNvSpPr txBox="1"/>
          <p:nvPr/>
        </p:nvSpPr>
        <p:spPr>
          <a:xfrm>
            <a:off x="3677140" y="4466527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国際線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ターンテーブル</a:t>
            </a: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xmlns="" id="{220CC41D-C7AD-480F-B670-CEC325C00B5C}"/>
              </a:ext>
            </a:extLst>
          </p:cNvPr>
          <p:cNvSpPr txBox="1"/>
          <p:nvPr/>
        </p:nvSpPr>
        <p:spPr>
          <a:xfrm>
            <a:off x="6428915" y="4072229"/>
            <a:ext cx="1800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国内線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ターンテーブル</a:t>
            </a: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xmlns="" id="{BE378872-7060-4ECC-8BD4-B8581914CEA8}"/>
              </a:ext>
            </a:extLst>
          </p:cNvPr>
          <p:cNvSpPr txBox="1"/>
          <p:nvPr/>
        </p:nvSpPr>
        <p:spPr>
          <a:xfrm>
            <a:off x="6724818" y="3128425"/>
            <a:ext cx="1260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latin typeface="Segoe UI" panose="020B0502040204020203" pitchFamily="34" charset="0"/>
                <a:cs typeface="Segoe UI" panose="020B0502040204020203" pitchFamily="34" charset="0"/>
              </a:rPr>
              <a:t>Lost</a:t>
            </a:r>
            <a:r>
              <a:rPr kumimoji="1" lang="ja-JP" alt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1" lang="en-US" altLang="ja-JP" sz="1400" dirty="0">
                <a:latin typeface="Segoe UI" panose="020B0502040204020203" pitchFamily="34" charset="0"/>
                <a:cs typeface="Segoe UI" panose="020B0502040204020203" pitchFamily="34" charset="0"/>
              </a:rPr>
              <a:t>Baggage</a:t>
            </a:r>
          </a:p>
          <a:p>
            <a:pPr algn="ctr"/>
            <a:r>
              <a:rPr kumimoji="1" lang="en-US" altLang="ja-JP" sz="1400" dirty="0">
                <a:latin typeface="Segoe UI" panose="020B0502040204020203" pitchFamily="34" charset="0"/>
                <a:cs typeface="Segoe UI" panose="020B0502040204020203" pitchFamily="34" charset="0"/>
              </a:rPr>
              <a:t>&amp;Claim</a:t>
            </a:r>
            <a:endParaRPr kumimoji="1" lang="ja-JP" alt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xmlns="" id="{B60AD274-CE69-4E88-97AB-7A2474052911}"/>
              </a:ext>
            </a:extLst>
          </p:cNvPr>
          <p:cNvSpPr txBox="1"/>
          <p:nvPr/>
        </p:nvSpPr>
        <p:spPr>
          <a:xfrm>
            <a:off x="998225" y="1755459"/>
            <a:ext cx="1809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spc="-1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kumimoji="1" lang="en-US" altLang="ja-JP" sz="2000" b="1" spc="-1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Meeting</a:t>
            </a:r>
            <a:r>
              <a:rPr kumimoji="1" lang="ja-JP" altLang="en-US" sz="2000" b="1" spc="-1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1" lang="en-US" altLang="ja-JP" sz="2000" b="1" spc="-1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Area”</a:t>
            </a:r>
            <a:endParaRPr kumimoji="1" lang="ja-JP" altLang="en-US" sz="2000" b="1" spc="-1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5" name="四角形: 角を丸くする 134">
            <a:extLst>
              <a:ext uri="{FF2B5EF4-FFF2-40B4-BE49-F238E27FC236}">
                <a16:creationId xmlns:a16="http://schemas.microsoft.com/office/drawing/2014/main" xmlns="" id="{10D20595-2081-4040-84D9-EAB6B8603C70}"/>
              </a:ext>
            </a:extLst>
          </p:cNvPr>
          <p:cNvSpPr/>
          <p:nvPr/>
        </p:nvSpPr>
        <p:spPr>
          <a:xfrm>
            <a:off x="1380674" y="3073926"/>
            <a:ext cx="2155093" cy="292595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国際線</a:t>
            </a:r>
            <a:endParaRPr kumimoji="1" lang="en-US" altLang="ja-JP" sz="1600" dirty="0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出発ターミナル</a:t>
            </a:r>
            <a:endParaRPr kumimoji="1" lang="en-US" altLang="ja-JP" sz="1600" dirty="0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エリア</a:t>
            </a:r>
            <a:endParaRPr kumimoji="1" lang="ja-JP" altLang="en-US" sz="1600" dirty="0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" name="四角形: 角を丸くする 137">
            <a:extLst>
              <a:ext uri="{FF2B5EF4-FFF2-40B4-BE49-F238E27FC236}">
                <a16:creationId xmlns:a16="http://schemas.microsoft.com/office/drawing/2014/main" xmlns="" id="{E3AC6D8A-50AC-42F8-8419-2515BF223385}"/>
              </a:ext>
            </a:extLst>
          </p:cNvPr>
          <p:cNvSpPr/>
          <p:nvPr/>
        </p:nvSpPr>
        <p:spPr>
          <a:xfrm>
            <a:off x="3528156" y="3479301"/>
            <a:ext cx="468000" cy="180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WC</a:t>
            </a:r>
            <a:endParaRPr kumimoji="1" lang="ja-JP" alt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" name="四角形: 角を丸くする 138">
            <a:extLst>
              <a:ext uri="{FF2B5EF4-FFF2-40B4-BE49-F238E27FC236}">
                <a16:creationId xmlns:a16="http://schemas.microsoft.com/office/drawing/2014/main" xmlns="" id="{377373F0-6F88-4FCA-819F-F7ED0B2E4F10}"/>
              </a:ext>
            </a:extLst>
          </p:cNvPr>
          <p:cNvSpPr/>
          <p:nvPr/>
        </p:nvSpPr>
        <p:spPr>
          <a:xfrm rot="16200000">
            <a:off x="678151" y="1840477"/>
            <a:ext cx="468000" cy="180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WC</a:t>
            </a:r>
            <a:endParaRPr kumimoji="1" lang="ja-JP" alt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xmlns="" id="{99704303-04E4-4648-AA97-1C73BCE645FE}"/>
              </a:ext>
            </a:extLst>
          </p:cNvPr>
          <p:cNvSpPr/>
          <p:nvPr/>
        </p:nvSpPr>
        <p:spPr>
          <a:xfrm>
            <a:off x="7549766" y="4729222"/>
            <a:ext cx="468000" cy="180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WC</a:t>
            </a:r>
            <a:endParaRPr kumimoji="1" lang="ja-JP" alt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2" name="四角形: 角を丸くする 141">
            <a:extLst>
              <a:ext uri="{FF2B5EF4-FFF2-40B4-BE49-F238E27FC236}">
                <a16:creationId xmlns:a16="http://schemas.microsoft.com/office/drawing/2014/main" xmlns="" id="{A72A69E4-4807-4B1F-964E-44F2CC006FA1}"/>
              </a:ext>
            </a:extLst>
          </p:cNvPr>
          <p:cNvSpPr/>
          <p:nvPr/>
        </p:nvSpPr>
        <p:spPr>
          <a:xfrm>
            <a:off x="5085605" y="1367777"/>
            <a:ext cx="1273223" cy="79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花壇</a:t>
            </a:r>
          </a:p>
        </p:txBody>
      </p:sp>
      <p:sp>
        <p:nvSpPr>
          <p:cNvPr id="143" name="四角形: 角を丸くする 142">
            <a:extLst>
              <a:ext uri="{FF2B5EF4-FFF2-40B4-BE49-F238E27FC236}">
                <a16:creationId xmlns:a16="http://schemas.microsoft.com/office/drawing/2014/main" xmlns="" id="{3998CC32-3644-4A13-9EB8-9ED598738D93}"/>
              </a:ext>
            </a:extLst>
          </p:cNvPr>
          <p:cNvSpPr/>
          <p:nvPr/>
        </p:nvSpPr>
        <p:spPr>
          <a:xfrm>
            <a:off x="4292351" y="2335200"/>
            <a:ext cx="1273223" cy="26411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4" name="四角形: 角を丸くする 143">
            <a:extLst>
              <a:ext uri="{FF2B5EF4-FFF2-40B4-BE49-F238E27FC236}">
                <a16:creationId xmlns:a16="http://schemas.microsoft.com/office/drawing/2014/main" xmlns="" id="{41D8A7E8-B8D9-4A5E-98AA-D9D267EBE420}"/>
              </a:ext>
            </a:extLst>
          </p:cNvPr>
          <p:cNvSpPr/>
          <p:nvPr/>
        </p:nvSpPr>
        <p:spPr>
          <a:xfrm>
            <a:off x="8319761" y="3912133"/>
            <a:ext cx="2803624" cy="211567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国内線出発ターミナル</a:t>
            </a:r>
            <a:endParaRPr kumimoji="1" lang="en-US" altLang="ja-JP" sz="1600" dirty="0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エリア</a:t>
            </a:r>
            <a:endParaRPr kumimoji="1" lang="ja-JP" altLang="en-US" sz="1600" dirty="0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45" name="直線矢印コネクタ 144">
            <a:extLst>
              <a:ext uri="{FF2B5EF4-FFF2-40B4-BE49-F238E27FC236}">
                <a16:creationId xmlns:a16="http://schemas.microsoft.com/office/drawing/2014/main" xmlns="" id="{27CD36B0-5E1D-496A-85FC-69074E7A7044}"/>
              </a:ext>
            </a:extLst>
          </p:cNvPr>
          <p:cNvCxnSpPr>
            <a:cxnSpLocks/>
          </p:cNvCxnSpPr>
          <p:nvPr/>
        </p:nvCxnSpPr>
        <p:spPr>
          <a:xfrm rot="5400000" flipV="1">
            <a:off x="5580183" y="5360733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>
            <a:extLst>
              <a:ext uri="{FF2B5EF4-FFF2-40B4-BE49-F238E27FC236}">
                <a16:creationId xmlns:a16="http://schemas.microsoft.com/office/drawing/2014/main" xmlns="" id="{F2FDBA41-690F-42CA-A6CD-8E1FD2EC22BC}"/>
              </a:ext>
            </a:extLst>
          </p:cNvPr>
          <p:cNvCxnSpPr>
            <a:cxnSpLocks/>
          </p:cNvCxnSpPr>
          <p:nvPr/>
        </p:nvCxnSpPr>
        <p:spPr>
          <a:xfrm flipV="1">
            <a:off x="4834671" y="4088940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矢印コネクタ 146">
            <a:extLst>
              <a:ext uri="{FF2B5EF4-FFF2-40B4-BE49-F238E27FC236}">
                <a16:creationId xmlns:a16="http://schemas.microsoft.com/office/drawing/2014/main" xmlns="" id="{76EFDAEC-E3ED-44A7-AD85-578E5F49C71E}"/>
              </a:ext>
            </a:extLst>
          </p:cNvPr>
          <p:cNvCxnSpPr/>
          <p:nvPr/>
        </p:nvCxnSpPr>
        <p:spPr>
          <a:xfrm rot="-5400000" flipV="1">
            <a:off x="6854950" y="3546014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49">
            <a:extLst>
              <a:ext uri="{FF2B5EF4-FFF2-40B4-BE49-F238E27FC236}">
                <a16:creationId xmlns:a16="http://schemas.microsoft.com/office/drawing/2014/main" xmlns="" id="{13CB8224-3521-4256-88F7-60983A1D601A}"/>
              </a:ext>
            </a:extLst>
          </p:cNvPr>
          <p:cNvCxnSpPr>
            <a:cxnSpLocks/>
          </p:cNvCxnSpPr>
          <p:nvPr/>
        </p:nvCxnSpPr>
        <p:spPr>
          <a:xfrm flipV="1">
            <a:off x="7338123" y="3719525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矢印コネクタ 150">
            <a:extLst>
              <a:ext uri="{FF2B5EF4-FFF2-40B4-BE49-F238E27FC236}">
                <a16:creationId xmlns:a16="http://schemas.microsoft.com/office/drawing/2014/main" xmlns="" id="{DFA620D3-2878-46E3-85CF-F950B9989592}"/>
              </a:ext>
            </a:extLst>
          </p:cNvPr>
          <p:cNvCxnSpPr>
            <a:cxnSpLocks/>
          </p:cNvCxnSpPr>
          <p:nvPr/>
        </p:nvCxnSpPr>
        <p:spPr>
          <a:xfrm flipV="1">
            <a:off x="7338123" y="4658608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>
            <a:extLst>
              <a:ext uri="{FF2B5EF4-FFF2-40B4-BE49-F238E27FC236}">
                <a16:creationId xmlns:a16="http://schemas.microsoft.com/office/drawing/2014/main" xmlns="" id="{BB3E7BC4-FC4A-409E-9033-62F701F19FA8}"/>
              </a:ext>
            </a:extLst>
          </p:cNvPr>
          <p:cNvCxnSpPr>
            <a:cxnSpLocks/>
          </p:cNvCxnSpPr>
          <p:nvPr/>
        </p:nvCxnSpPr>
        <p:spPr>
          <a:xfrm flipV="1">
            <a:off x="4205864" y="3479301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四角形: 角を丸くする 152">
            <a:extLst>
              <a:ext uri="{FF2B5EF4-FFF2-40B4-BE49-F238E27FC236}">
                <a16:creationId xmlns:a16="http://schemas.microsoft.com/office/drawing/2014/main" xmlns="" id="{6E356C11-038E-4006-8F30-7DAA3037C761}"/>
              </a:ext>
            </a:extLst>
          </p:cNvPr>
          <p:cNvSpPr/>
          <p:nvPr/>
        </p:nvSpPr>
        <p:spPr>
          <a:xfrm>
            <a:off x="4390808" y="3152167"/>
            <a:ext cx="1448695" cy="6089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xmlns="" id="{0CDFC4D8-5202-413B-A9D5-D96D4962CC92}"/>
              </a:ext>
            </a:extLst>
          </p:cNvPr>
          <p:cNvSpPr txBox="1"/>
          <p:nvPr/>
        </p:nvSpPr>
        <p:spPr>
          <a:xfrm>
            <a:off x="4362139" y="3086461"/>
            <a:ext cx="1497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spc="-1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kumimoji="1" lang="en-US" altLang="ja-JP" sz="2000" b="1" spc="-1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Arrival Hall”</a:t>
            </a:r>
          </a:p>
        </p:txBody>
      </p:sp>
      <p:cxnSp>
        <p:nvCxnSpPr>
          <p:cNvPr id="154" name="直線矢印コネクタ 153">
            <a:extLst>
              <a:ext uri="{FF2B5EF4-FFF2-40B4-BE49-F238E27FC236}">
                <a16:creationId xmlns:a16="http://schemas.microsoft.com/office/drawing/2014/main" xmlns="" id="{800EA6EF-75A5-4203-824A-FB5E3C23C1B5}"/>
              </a:ext>
            </a:extLst>
          </p:cNvPr>
          <p:cNvCxnSpPr>
            <a:cxnSpLocks/>
          </p:cNvCxnSpPr>
          <p:nvPr/>
        </p:nvCxnSpPr>
        <p:spPr>
          <a:xfrm flipV="1">
            <a:off x="3180740" y="2479273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>
            <a:extLst>
              <a:ext uri="{FF2B5EF4-FFF2-40B4-BE49-F238E27FC236}">
                <a16:creationId xmlns:a16="http://schemas.microsoft.com/office/drawing/2014/main" xmlns="" id="{BFED0076-41AE-45C4-9099-3F77687748F6}"/>
              </a:ext>
            </a:extLst>
          </p:cNvPr>
          <p:cNvCxnSpPr>
            <a:cxnSpLocks/>
          </p:cNvCxnSpPr>
          <p:nvPr/>
        </p:nvCxnSpPr>
        <p:spPr>
          <a:xfrm flipV="1">
            <a:off x="6025205" y="3113209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>
            <a:extLst>
              <a:ext uri="{FF2B5EF4-FFF2-40B4-BE49-F238E27FC236}">
                <a16:creationId xmlns:a16="http://schemas.microsoft.com/office/drawing/2014/main" xmlns="" id="{427F80FD-A009-4A12-A159-1D16C330DF60}"/>
              </a:ext>
            </a:extLst>
          </p:cNvPr>
          <p:cNvCxnSpPr>
            <a:cxnSpLocks/>
          </p:cNvCxnSpPr>
          <p:nvPr/>
        </p:nvCxnSpPr>
        <p:spPr>
          <a:xfrm flipV="1">
            <a:off x="4205864" y="2916247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xmlns="" id="{84490FBC-AA9A-43AA-8707-CE84EA3AF9EC}"/>
              </a:ext>
            </a:extLst>
          </p:cNvPr>
          <p:cNvCxnSpPr>
            <a:cxnSpLocks/>
          </p:cNvCxnSpPr>
          <p:nvPr/>
        </p:nvCxnSpPr>
        <p:spPr>
          <a:xfrm flipV="1">
            <a:off x="3180740" y="1896346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>
            <a:extLst>
              <a:ext uri="{FF2B5EF4-FFF2-40B4-BE49-F238E27FC236}">
                <a16:creationId xmlns:a16="http://schemas.microsoft.com/office/drawing/2014/main" xmlns="" id="{BD9E2BE3-07E9-447C-A2E9-800F143AC36D}"/>
              </a:ext>
            </a:extLst>
          </p:cNvPr>
          <p:cNvCxnSpPr/>
          <p:nvPr/>
        </p:nvCxnSpPr>
        <p:spPr>
          <a:xfrm rot="-5400000" flipV="1">
            <a:off x="6158486" y="4775395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矢印コネクタ 159">
            <a:extLst>
              <a:ext uri="{FF2B5EF4-FFF2-40B4-BE49-F238E27FC236}">
                <a16:creationId xmlns:a16="http://schemas.microsoft.com/office/drawing/2014/main" xmlns="" id="{8517BED8-B85A-4505-A094-5D7C81EBD137}"/>
              </a:ext>
            </a:extLst>
          </p:cNvPr>
          <p:cNvCxnSpPr/>
          <p:nvPr/>
        </p:nvCxnSpPr>
        <p:spPr>
          <a:xfrm rot="-5400000" flipV="1">
            <a:off x="6802010" y="4775395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>
            <a:extLst>
              <a:ext uri="{FF2B5EF4-FFF2-40B4-BE49-F238E27FC236}">
                <a16:creationId xmlns:a16="http://schemas.microsoft.com/office/drawing/2014/main" xmlns="" id="{0322ACAE-E3C5-4AD9-A132-D36C3ED0F175}"/>
              </a:ext>
            </a:extLst>
          </p:cNvPr>
          <p:cNvCxnSpPr/>
          <p:nvPr/>
        </p:nvCxnSpPr>
        <p:spPr>
          <a:xfrm rot="-5400000" flipV="1">
            <a:off x="6158486" y="3546014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矢印コネクタ 161">
            <a:extLst>
              <a:ext uri="{FF2B5EF4-FFF2-40B4-BE49-F238E27FC236}">
                <a16:creationId xmlns:a16="http://schemas.microsoft.com/office/drawing/2014/main" xmlns="" id="{930AC314-8FC1-4439-B4C6-6E4647C0E5A7}"/>
              </a:ext>
            </a:extLst>
          </p:cNvPr>
          <p:cNvCxnSpPr/>
          <p:nvPr/>
        </p:nvCxnSpPr>
        <p:spPr>
          <a:xfrm rot="-5400000" flipV="1">
            <a:off x="2883747" y="1512033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矢印コネクタ 162">
            <a:extLst>
              <a:ext uri="{FF2B5EF4-FFF2-40B4-BE49-F238E27FC236}">
                <a16:creationId xmlns:a16="http://schemas.microsoft.com/office/drawing/2014/main" xmlns="" id="{F2695EF7-B8D6-4278-8A7B-A2A6747B6FE4}"/>
              </a:ext>
            </a:extLst>
          </p:cNvPr>
          <p:cNvCxnSpPr/>
          <p:nvPr/>
        </p:nvCxnSpPr>
        <p:spPr>
          <a:xfrm rot="-5400000" flipV="1">
            <a:off x="4410239" y="3904209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>
            <a:extLst>
              <a:ext uri="{FF2B5EF4-FFF2-40B4-BE49-F238E27FC236}">
                <a16:creationId xmlns:a16="http://schemas.microsoft.com/office/drawing/2014/main" xmlns="" id="{9524FABE-3C6D-4262-B6FD-48F5A01795C7}"/>
              </a:ext>
            </a:extLst>
          </p:cNvPr>
          <p:cNvCxnSpPr>
            <a:cxnSpLocks/>
          </p:cNvCxnSpPr>
          <p:nvPr/>
        </p:nvCxnSpPr>
        <p:spPr>
          <a:xfrm flipH="1" flipV="1">
            <a:off x="5334601" y="2948242"/>
            <a:ext cx="368389" cy="10309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>
            <a:extLst>
              <a:ext uri="{FF2B5EF4-FFF2-40B4-BE49-F238E27FC236}">
                <a16:creationId xmlns:a16="http://schemas.microsoft.com/office/drawing/2014/main" xmlns="" id="{3DEAA1C6-4BB2-4260-B97A-CBA7EE82F89C}"/>
              </a:ext>
            </a:extLst>
          </p:cNvPr>
          <p:cNvCxnSpPr/>
          <p:nvPr/>
        </p:nvCxnSpPr>
        <p:spPr>
          <a:xfrm rot="-5400000" flipV="1">
            <a:off x="4771112" y="2751026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>
            <a:extLst>
              <a:ext uri="{FF2B5EF4-FFF2-40B4-BE49-F238E27FC236}">
                <a16:creationId xmlns:a16="http://schemas.microsoft.com/office/drawing/2014/main" xmlns="" id="{429C3E2F-CB68-4F44-AF39-183F04958C2E}"/>
              </a:ext>
            </a:extLst>
          </p:cNvPr>
          <p:cNvCxnSpPr/>
          <p:nvPr/>
        </p:nvCxnSpPr>
        <p:spPr>
          <a:xfrm rot="-5400000" flipV="1">
            <a:off x="3646972" y="2694428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矢印コネクタ 167">
            <a:extLst>
              <a:ext uri="{FF2B5EF4-FFF2-40B4-BE49-F238E27FC236}">
                <a16:creationId xmlns:a16="http://schemas.microsoft.com/office/drawing/2014/main" xmlns="" id="{219A232E-E957-4682-A0AF-5EB574208F25}"/>
              </a:ext>
            </a:extLst>
          </p:cNvPr>
          <p:cNvCxnSpPr/>
          <p:nvPr/>
        </p:nvCxnSpPr>
        <p:spPr>
          <a:xfrm rot="-5400000" flipV="1">
            <a:off x="5509326" y="4793042"/>
            <a:ext cx="0" cy="396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矢印コネクタ 147">
            <a:extLst>
              <a:ext uri="{FF2B5EF4-FFF2-40B4-BE49-F238E27FC236}">
                <a16:creationId xmlns:a16="http://schemas.microsoft.com/office/drawing/2014/main" xmlns="" id="{7CAB5434-BF5D-4B8A-9D4D-036A84E6D8CE}"/>
              </a:ext>
            </a:extLst>
          </p:cNvPr>
          <p:cNvCxnSpPr>
            <a:cxnSpLocks/>
          </p:cNvCxnSpPr>
          <p:nvPr/>
        </p:nvCxnSpPr>
        <p:spPr>
          <a:xfrm flipH="1" flipV="1">
            <a:off x="5591042" y="5129056"/>
            <a:ext cx="338282" cy="175852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矢印コネクタ 170">
            <a:extLst>
              <a:ext uri="{FF2B5EF4-FFF2-40B4-BE49-F238E27FC236}">
                <a16:creationId xmlns:a16="http://schemas.microsoft.com/office/drawing/2014/main" xmlns="" id="{B0EF59E0-00BF-4D8D-AAFA-07AC5DE4BEB1}"/>
              </a:ext>
            </a:extLst>
          </p:cNvPr>
          <p:cNvCxnSpPr>
            <a:cxnSpLocks/>
          </p:cNvCxnSpPr>
          <p:nvPr/>
        </p:nvCxnSpPr>
        <p:spPr>
          <a:xfrm flipV="1">
            <a:off x="7085293" y="5033752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矢印コネクタ 171">
            <a:extLst>
              <a:ext uri="{FF2B5EF4-FFF2-40B4-BE49-F238E27FC236}">
                <a16:creationId xmlns:a16="http://schemas.microsoft.com/office/drawing/2014/main" xmlns="" id="{DA05AF9A-D1C5-4B8C-AE00-623BD9F9DD1A}"/>
              </a:ext>
            </a:extLst>
          </p:cNvPr>
          <p:cNvCxnSpPr>
            <a:cxnSpLocks/>
          </p:cNvCxnSpPr>
          <p:nvPr/>
        </p:nvCxnSpPr>
        <p:spPr>
          <a:xfrm flipV="1">
            <a:off x="7338123" y="5037658"/>
            <a:ext cx="0" cy="360000"/>
          </a:xfrm>
          <a:prstGeom prst="straightConnector1">
            <a:avLst/>
          </a:prstGeom>
          <a:ln w="476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xmlns="" id="{64CD4E1F-F020-4774-B7E3-2DA0ACECF0E4}"/>
              </a:ext>
            </a:extLst>
          </p:cNvPr>
          <p:cNvSpPr txBox="1"/>
          <p:nvPr/>
        </p:nvSpPr>
        <p:spPr>
          <a:xfrm>
            <a:off x="3374700" y="2165322"/>
            <a:ext cx="1795363" cy="43088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ここはエアポートバス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利用者用の出口です。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xmlns="" id="{7794CB1E-2678-46D8-AAD7-33854F4F4554}"/>
              </a:ext>
            </a:extLst>
          </p:cNvPr>
          <p:cNvSpPr txBox="1"/>
          <p:nvPr/>
        </p:nvSpPr>
        <p:spPr>
          <a:xfrm>
            <a:off x="736119" y="2770165"/>
            <a:ext cx="278191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動く歩道を通った先が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r>
              <a:rPr lang="en-US" altLang="ja-JP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Meeting Area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となります</a:t>
            </a:r>
            <a:r>
              <a:rPr kumimoji="1" lang="ja-JP" altLang="en-US" b="1" dirty="0"/>
              <a:t>　</a:t>
            </a:r>
          </a:p>
        </p:txBody>
      </p:sp>
      <p:cxnSp>
        <p:nvCxnSpPr>
          <p:cNvPr id="178" name="直線矢印コネクタ 177">
            <a:extLst>
              <a:ext uri="{FF2B5EF4-FFF2-40B4-BE49-F238E27FC236}">
                <a16:creationId xmlns:a16="http://schemas.microsoft.com/office/drawing/2014/main" xmlns="" id="{621E4CE2-F59D-4B27-84D0-7B54E5CBCCDB}"/>
              </a:ext>
            </a:extLst>
          </p:cNvPr>
          <p:cNvCxnSpPr>
            <a:cxnSpLocks/>
          </p:cNvCxnSpPr>
          <p:nvPr/>
        </p:nvCxnSpPr>
        <p:spPr>
          <a:xfrm flipV="1">
            <a:off x="2453496" y="2393543"/>
            <a:ext cx="676680" cy="332282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テキスト ボックス 181">
            <a:extLst>
              <a:ext uri="{FF2B5EF4-FFF2-40B4-BE49-F238E27FC236}">
                <a16:creationId xmlns:a16="http://schemas.microsoft.com/office/drawing/2014/main" xmlns="" id="{225379CB-34B0-4CB7-89C4-F249BD865FA5}"/>
              </a:ext>
            </a:extLst>
          </p:cNvPr>
          <p:cNvSpPr txBox="1"/>
          <p:nvPr/>
        </p:nvSpPr>
        <p:spPr>
          <a:xfrm>
            <a:off x="5929324" y="2181852"/>
            <a:ext cx="300082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ここでお待ちにならないよう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ご注意ください！！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4" name="テキスト ボックス 183">
            <a:extLst>
              <a:ext uri="{FF2B5EF4-FFF2-40B4-BE49-F238E27FC236}">
                <a16:creationId xmlns:a16="http://schemas.microsoft.com/office/drawing/2014/main" xmlns="" id="{89AFE970-EEB1-4ACD-BDDF-7DE8D3ABFD19}"/>
              </a:ext>
            </a:extLst>
          </p:cNvPr>
          <p:cNvSpPr txBox="1"/>
          <p:nvPr/>
        </p:nvSpPr>
        <p:spPr>
          <a:xfrm>
            <a:off x="4356178" y="3477833"/>
            <a:ext cx="1522051" cy="50783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リムジンバス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携帯会社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レンタカー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両替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エアポートバスカウンター</a:t>
            </a:r>
          </a:p>
        </p:txBody>
      </p:sp>
      <p:sp>
        <p:nvSpPr>
          <p:cNvPr id="185" name="テキスト ボックス 184">
            <a:extLst>
              <a:ext uri="{FF2B5EF4-FFF2-40B4-BE49-F238E27FC236}">
                <a16:creationId xmlns:a16="http://schemas.microsoft.com/office/drawing/2014/main" xmlns="" id="{D226264C-2B81-4C09-91BA-2B472856D312}"/>
              </a:ext>
            </a:extLst>
          </p:cNvPr>
          <p:cNvSpPr txBox="1"/>
          <p:nvPr/>
        </p:nvSpPr>
        <p:spPr>
          <a:xfrm>
            <a:off x="8875850" y="3023272"/>
            <a:ext cx="2333972" cy="43088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お荷物の未着・破損の際には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こちらに申請ください。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87" name="直線矢印コネクタ 186">
            <a:extLst>
              <a:ext uri="{FF2B5EF4-FFF2-40B4-BE49-F238E27FC236}">
                <a16:creationId xmlns:a16="http://schemas.microsoft.com/office/drawing/2014/main" xmlns="" id="{7B0F3217-BE77-4820-B149-B26B28F15D9B}"/>
              </a:ext>
            </a:extLst>
          </p:cNvPr>
          <p:cNvCxnSpPr>
            <a:cxnSpLocks/>
          </p:cNvCxnSpPr>
          <p:nvPr/>
        </p:nvCxnSpPr>
        <p:spPr>
          <a:xfrm flipH="1">
            <a:off x="8013874" y="3166740"/>
            <a:ext cx="820208" cy="67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矢印コネクタ 190">
            <a:extLst>
              <a:ext uri="{FF2B5EF4-FFF2-40B4-BE49-F238E27FC236}">
                <a16:creationId xmlns:a16="http://schemas.microsoft.com/office/drawing/2014/main" xmlns="" id="{1E83DDA6-1631-4A73-9B69-DFAC227BCA3D}"/>
              </a:ext>
            </a:extLst>
          </p:cNvPr>
          <p:cNvCxnSpPr>
            <a:cxnSpLocks/>
          </p:cNvCxnSpPr>
          <p:nvPr/>
        </p:nvCxnSpPr>
        <p:spPr>
          <a:xfrm flipH="1">
            <a:off x="5189429" y="2592185"/>
            <a:ext cx="641143" cy="2451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矢印コネクタ 192">
            <a:extLst>
              <a:ext uri="{FF2B5EF4-FFF2-40B4-BE49-F238E27FC236}">
                <a16:creationId xmlns:a16="http://schemas.microsoft.com/office/drawing/2014/main" xmlns="" id="{8CBBCDD9-9D72-4697-9C0D-B2FD8AF3092B}"/>
              </a:ext>
            </a:extLst>
          </p:cNvPr>
          <p:cNvCxnSpPr>
            <a:cxnSpLocks/>
          </p:cNvCxnSpPr>
          <p:nvPr/>
        </p:nvCxnSpPr>
        <p:spPr>
          <a:xfrm flipH="1">
            <a:off x="3900270" y="2608616"/>
            <a:ext cx="12229" cy="230657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xmlns="" id="{DF3EF070-8C3D-4347-82AD-960BE0F92540}"/>
              </a:ext>
            </a:extLst>
          </p:cNvPr>
          <p:cNvSpPr txBox="1"/>
          <p:nvPr/>
        </p:nvSpPr>
        <p:spPr>
          <a:xfrm>
            <a:off x="5256042" y="4558195"/>
            <a:ext cx="1954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spc="-1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“Baggage Claim”</a:t>
            </a:r>
            <a:endParaRPr kumimoji="1" lang="ja-JP" altLang="en-US" sz="2000" b="1" spc="-1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9" name="正方形/長方形 198">
            <a:extLst>
              <a:ext uri="{FF2B5EF4-FFF2-40B4-BE49-F238E27FC236}">
                <a16:creationId xmlns:a16="http://schemas.microsoft.com/office/drawing/2014/main" xmlns="" id="{A052C051-373C-4973-9408-607642CBDC68}"/>
              </a:ext>
            </a:extLst>
          </p:cNvPr>
          <p:cNvSpPr/>
          <p:nvPr/>
        </p:nvSpPr>
        <p:spPr>
          <a:xfrm>
            <a:off x="8164356" y="5393752"/>
            <a:ext cx="337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お荷物の受け取り場所が異なりますのでご注意ください。</a:t>
            </a:r>
          </a:p>
        </p:txBody>
      </p:sp>
      <p:cxnSp>
        <p:nvCxnSpPr>
          <p:cNvPr id="201" name="直線矢印コネクタ 200">
            <a:extLst>
              <a:ext uri="{FF2B5EF4-FFF2-40B4-BE49-F238E27FC236}">
                <a16:creationId xmlns:a16="http://schemas.microsoft.com/office/drawing/2014/main" xmlns="" id="{0CC950FE-D0E5-4CB8-8C0F-B98A532CA1B2}"/>
              </a:ext>
            </a:extLst>
          </p:cNvPr>
          <p:cNvCxnSpPr>
            <a:cxnSpLocks/>
          </p:cNvCxnSpPr>
          <p:nvPr/>
        </p:nvCxnSpPr>
        <p:spPr>
          <a:xfrm flipH="1" flipV="1">
            <a:off x="7600947" y="5186242"/>
            <a:ext cx="621896" cy="18726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四角形: 角を丸くする 204">
            <a:extLst>
              <a:ext uri="{FF2B5EF4-FFF2-40B4-BE49-F238E27FC236}">
                <a16:creationId xmlns:a16="http://schemas.microsoft.com/office/drawing/2014/main" xmlns="" id="{7AF063AE-D081-45C1-96F5-53174171E4F6}"/>
              </a:ext>
            </a:extLst>
          </p:cNvPr>
          <p:cNvSpPr/>
          <p:nvPr/>
        </p:nvSpPr>
        <p:spPr>
          <a:xfrm>
            <a:off x="1568282" y="2281912"/>
            <a:ext cx="697646" cy="18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ATM</a:t>
            </a:r>
            <a:endParaRPr kumimoji="1" lang="ja-JP" alt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6" name="楕円 205">
            <a:extLst>
              <a:ext uri="{FF2B5EF4-FFF2-40B4-BE49-F238E27FC236}">
                <a16:creationId xmlns:a16="http://schemas.microsoft.com/office/drawing/2014/main" xmlns="" id="{2B3B84FF-2AF5-4A6E-984F-F143E8E79D3D}"/>
              </a:ext>
            </a:extLst>
          </p:cNvPr>
          <p:cNvSpPr>
            <a:spLocks noChangeAspect="1"/>
          </p:cNvSpPr>
          <p:nvPr/>
        </p:nvSpPr>
        <p:spPr>
          <a:xfrm>
            <a:off x="777181" y="1409229"/>
            <a:ext cx="254065" cy="25406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i</a:t>
            </a:r>
            <a:endParaRPr kumimoji="1" lang="ja-JP" altLang="en-US" sz="1600" b="1" dirty="0">
              <a:solidFill>
                <a:schemeClr val="tx1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7" name="テキスト ボックス 206">
            <a:extLst>
              <a:ext uri="{FF2B5EF4-FFF2-40B4-BE49-F238E27FC236}">
                <a16:creationId xmlns:a16="http://schemas.microsoft.com/office/drawing/2014/main" xmlns="" id="{C3D07514-709E-45C2-BF56-3F4E353C06D3}"/>
              </a:ext>
            </a:extLst>
          </p:cNvPr>
          <p:cNvSpPr txBox="1"/>
          <p:nvPr/>
        </p:nvSpPr>
        <p:spPr>
          <a:xfrm>
            <a:off x="1259665" y="143538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お迎え場所</a:t>
            </a:r>
          </a:p>
        </p:txBody>
      </p:sp>
      <p:cxnSp>
        <p:nvCxnSpPr>
          <p:cNvPr id="209" name="直線矢印コネクタ 208">
            <a:extLst>
              <a:ext uri="{FF2B5EF4-FFF2-40B4-BE49-F238E27FC236}">
                <a16:creationId xmlns:a16="http://schemas.microsoft.com/office/drawing/2014/main" xmlns="" id="{C6AAF7A8-C22C-45C9-A77B-D8860C3CE713}"/>
              </a:ext>
            </a:extLst>
          </p:cNvPr>
          <p:cNvCxnSpPr/>
          <p:nvPr/>
        </p:nvCxnSpPr>
        <p:spPr>
          <a:xfrm>
            <a:off x="8628512" y="3744014"/>
            <a:ext cx="494675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xmlns="" id="{D03D32C6-A03C-46FE-A702-2F3720AD49E6}"/>
              </a:ext>
            </a:extLst>
          </p:cNvPr>
          <p:cNvSpPr txBox="1"/>
          <p:nvPr/>
        </p:nvSpPr>
        <p:spPr>
          <a:xfrm>
            <a:off x="9117638" y="3604356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出発口</a:t>
            </a:r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xmlns="" id="{ADF421D3-0ADB-4D92-80DC-9D2987017E86}"/>
              </a:ext>
            </a:extLst>
          </p:cNvPr>
          <p:cNvGrpSpPr>
            <a:grpSpLocks noChangeAspect="1"/>
          </p:cNvGrpSpPr>
          <p:nvPr/>
        </p:nvGrpSpPr>
        <p:grpSpPr>
          <a:xfrm>
            <a:off x="3325932" y="3392123"/>
            <a:ext cx="274320" cy="274320"/>
            <a:chOff x="7827329" y="1924050"/>
            <a:chExt cx="306000" cy="306000"/>
          </a:xfrm>
        </p:grpSpPr>
        <p:sp>
          <p:nvSpPr>
            <p:cNvPr id="76" name="楕円 75">
              <a:extLst>
                <a:ext uri="{FF2B5EF4-FFF2-40B4-BE49-F238E27FC236}">
                  <a16:creationId xmlns:a16="http://schemas.microsoft.com/office/drawing/2014/main" xmlns="" id="{0B7F8CB6-F085-4409-8FAD-2305E4E4C5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7329" y="1924050"/>
              <a:ext cx="306000" cy="30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7" name="図 76">
              <a:extLst>
                <a:ext uri="{FF2B5EF4-FFF2-40B4-BE49-F238E27FC236}">
                  <a16:creationId xmlns:a16="http://schemas.microsoft.com/office/drawing/2014/main" xmlns="" id="{8DA102EB-7193-400F-BE22-D8EB31587E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8619" y="1960050"/>
              <a:ext cx="216000" cy="216000"/>
            </a:xfrm>
            <a:prstGeom prst="rect">
              <a:avLst/>
            </a:prstGeom>
          </p:spPr>
        </p:pic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xmlns="" id="{1DC1B362-89F5-4196-82FE-F88AAFDA3833}"/>
              </a:ext>
            </a:extLst>
          </p:cNvPr>
          <p:cNvGrpSpPr>
            <a:grpSpLocks noChangeAspect="1"/>
          </p:cNvGrpSpPr>
          <p:nvPr/>
        </p:nvGrpSpPr>
        <p:grpSpPr>
          <a:xfrm>
            <a:off x="606996" y="1124781"/>
            <a:ext cx="274320" cy="274320"/>
            <a:chOff x="7827329" y="1924050"/>
            <a:chExt cx="306000" cy="306000"/>
          </a:xfrm>
        </p:grpSpPr>
        <p:sp>
          <p:nvSpPr>
            <p:cNvPr id="79" name="楕円 78">
              <a:extLst>
                <a:ext uri="{FF2B5EF4-FFF2-40B4-BE49-F238E27FC236}">
                  <a16:creationId xmlns:a16="http://schemas.microsoft.com/office/drawing/2014/main" xmlns="" id="{1FB29D29-B7A8-46F7-91F9-37F163F4E7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7329" y="1924050"/>
              <a:ext cx="306000" cy="30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80" name="図 79">
              <a:extLst>
                <a:ext uri="{FF2B5EF4-FFF2-40B4-BE49-F238E27FC236}">
                  <a16:creationId xmlns:a16="http://schemas.microsoft.com/office/drawing/2014/main" xmlns="" id="{A9F4EB9F-1EBC-4B1A-B3E6-82ADD69046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8619" y="1960050"/>
              <a:ext cx="216000" cy="21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2151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517</Words>
  <Application>Microsoft Office PowerPoint</Application>
  <PresentationFormat>Custom</PresentationFormat>
  <Paragraphs>82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テーマ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ul</cp:lastModifiedBy>
  <cp:revision>1</cp:revision>
  <dcterms:created xsi:type="dcterms:W3CDTF">2019-06-29T10:02:11Z</dcterms:created>
  <dcterms:modified xsi:type="dcterms:W3CDTF">2019-07-02T11:00:02Z</dcterms:modified>
</cp:coreProperties>
</file>